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396" r:id="rId3"/>
    <p:sldId id="397" r:id="rId4"/>
    <p:sldId id="406" r:id="rId5"/>
    <p:sldId id="404" r:id="rId6"/>
    <p:sldId id="405" r:id="rId7"/>
    <p:sldId id="403" r:id="rId8"/>
    <p:sldId id="401" r:id="rId9"/>
    <p:sldId id="40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FBD89-B1AA-41F4-9AD5-F6B629EA402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C6032-F726-4622-BDC7-98917AE50D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45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Arial Black" pitchFamily="34" charset="0"/>
              </a:rPr>
              <a:t>Это всё о нас!!!</a:t>
            </a:r>
          </a:p>
        </p:txBody>
      </p:sp>
      <p:pic>
        <p:nvPicPr>
          <p:cNvPr id="4" name="Picture 2" descr="C:\Users\АИПК\Desktop\старый рабочий стол\СЕНТЯБРЁВКА - фото с логотипом\DSC_046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67544" y="3789040"/>
            <a:ext cx="2632019" cy="1743472"/>
          </a:xfrm>
          <a:prstGeom prst="rect">
            <a:avLst/>
          </a:prstGeom>
          <a:noFill/>
        </p:spPr>
      </p:pic>
      <p:pic>
        <p:nvPicPr>
          <p:cNvPr id="6" name="Picture 2" descr="C:\Users\АИПК\Desktop\фото-видео\фото-видео 2017-2018\5 фото разные события в школе\день рожд рдш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155444">
            <a:off x="5898908" y="3842215"/>
            <a:ext cx="2521240" cy="1872208"/>
          </a:xfrm>
          <a:prstGeom prst="rect">
            <a:avLst/>
          </a:prstGeom>
          <a:noFill/>
        </p:spPr>
      </p:pic>
      <p:pic>
        <p:nvPicPr>
          <p:cNvPr id="7" name="Picture 2" descr="C:\Users\АИПК\Desktop\к выступлению директора\ОТЧЕТНЫЙ КОНЦЕРТ\DSC_024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619322">
            <a:off x="6215857" y="2059474"/>
            <a:ext cx="2549466" cy="1700165"/>
          </a:xfrm>
          <a:prstGeom prst="rect">
            <a:avLst/>
          </a:prstGeom>
          <a:noFill/>
        </p:spPr>
      </p:pic>
      <p:pic>
        <p:nvPicPr>
          <p:cNvPr id="8" name="Picture 2" descr="C:\Users\АИПК\Desktop\фото-видео\фото-видео 2017-2018\для буклета в монголию\115_125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20638043">
            <a:off x="494187" y="2095383"/>
            <a:ext cx="2028717" cy="1521538"/>
          </a:xfrm>
          <a:prstGeom prst="rect">
            <a:avLst/>
          </a:prstGeom>
          <a:noFill/>
        </p:spPr>
      </p:pic>
      <p:pic>
        <p:nvPicPr>
          <p:cNvPr id="9" name="Picture 2" descr="C:\Users\АИПК\Desktop\фото-видео\фото-видео 2017-2018\Новая папка\115_3607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000364" y="4500570"/>
            <a:ext cx="2875824" cy="1843114"/>
          </a:xfrm>
          <a:prstGeom prst="rect">
            <a:avLst/>
          </a:prstGeom>
          <a:noFill/>
        </p:spPr>
      </p:pic>
      <p:pic>
        <p:nvPicPr>
          <p:cNvPr id="15" name="Picture 2" descr="C:\Users\АИПК\Desktop\к выступлению директора\семинар директоров\логошк.jpg"/>
          <p:cNvPicPr>
            <a:picLocks noGrp="1" noChangeAspect="1" noChangeArrowheads="1"/>
          </p:cNvPicPr>
          <p:nvPr>
            <p:ph idx="1"/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786050" y="1643050"/>
            <a:ext cx="3214710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19256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 Black" pitchFamily="34" charset="0"/>
              </a:rPr>
              <a:t>Общие сведения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Школа открыта в январе 1991 года.</a:t>
            </a: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 Нам - 30 лет. В школе 1850 обучающихся. </a:t>
            </a: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Две смены. 64 класса –комплекта. </a:t>
            </a: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В начальной школе- 27 классов. 808 обучающихся.</a:t>
            </a: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1-е классы обучаются   в первую смену. Пятидневная  неделя. Со 2 класса –модульное обучение. Шестидневная неделя.</a:t>
            </a: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В начальной школе 14  современных оборудованных кабинетов: компьютеры, электронные доски, проекторы, принтеры.</a:t>
            </a: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 Два спортивных зала, тренажёрный зал, актовый зал, кабинет технологии, сенсорная комната, 2 кабинета хореографии, кабинет вокала, столовая на 160 мест.</a:t>
            </a: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На территории школы футбольное поле, спортивная площадка 3 в 1 (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минифутбол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, волейбол, баскетбол), 2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воркаутных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 площадки.</a:t>
            </a:r>
          </a:p>
          <a:p>
            <a:endParaRPr lang="ru-RU" dirty="0"/>
          </a:p>
        </p:txBody>
      </p:sp>
      <p:pic>
        <p:nvPicPr>
          <p:cNvPr id="4" name="Picture 2" descr="C:\Users\АИПК\Desktop\к выступлению директора\семинар директоров\логошк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326664" y="357166"/>
            <a:ext cx="1500198" cy="1500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 Black" pitchFamily="34" charset="0"/>
              </a:rPr>
              <a:t>Обучение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Программы, по которым обучаются   в начальной школе: «Школа России», «Перспектива»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 2 класса вводится английский язык. С 4 класса ОРКСЭ (основы религиозных культур и светской этики)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Учителя -24 педагога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Высшая категория -6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Первая  категория -5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Логопед, социальный педагог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% качества – 72,5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% успеваемости -98,5</a:t>
            </a:r>
          </a:p>
        </p:txBody>
      </p:sp>
      <p:pic>
        <p:nvPicPr>
          <p:cNvPr id="4" name="Picture 2" descr="C:\Users\АИПК\Desktop\к выступлению директора\семинар директоров\логошк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929478" y="214314"/>
            <a:ext cx="1643050" cy="164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Black" pitchFamily="34" charset="0"/>
              </a:rPr>
              <a:t>Внеурочная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Мир моих интересов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Наглядная геометрия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Первый шаг в информатику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Народный танец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77996" y="2214554"/>
            <a:ext cx="3000396" cy="2000264"/>
          </a:xfrm>
          <a:prstGeom prst="rect">
            <a:avLst/>
          </a:prstGeom>
        </p:spPr>
      </p:pic>
      <p:pic>
        <p:nvPicPr>
          <p:cNvPr id="5" name="Picture 2" descr="C:\Users\школа\Desktop\моя\май 2020\к 9 мая 2020\окна победы\0-02-0a-42b3791dd9404bd1f5e98934eebed04b1df357c662bca21b580f686c5415a4e8_b94b66c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8926" y="4071942"/>
            <a:ext cx="2857520" cy="2143140"/>
          </a:xfrm>
          <a:prstGeom prst="rect">
            <a:avLst/>
          </a:prstGeom>
          <a:noFill/>
        </p:spPr>
      </p:pic>
      <p:pic>
        <p:nvPicPr>
          <p:cNvPr id="6" name="Picture 2" descr="C:\Users\АИПК\Desktop\к выступлению директора\семинар директоров\логошк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160868" y="231390"/>
            <a:ext cx="1554536" cy="155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/>
          <a:lstStyle/>
          <a:p>
            <a:r>
              <a:rPr lang="ru-RU" b="1" dirty="0">
                <a:latin typeface="Arial Black" pitchFamily="34" charset="0"/>
              </a:rPr>
              <a:t>Наши достижени</a:t>
            </a:r>
            <a:r>
              <a:rPr lang="ru-RU" dirty="0">
                <a:latin typeface="Arial Black" pitchFamily="34" charset="0"/>
              </a:rPr>
              <a:t>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Всероссийская региональная олимпиада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2021 год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Биология – 1 место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Литература – 2, 3 место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Химия – 3 место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Ежегодные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призеры конференции «Личность. Индивидуальность. Развитие» 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2020 год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Отряд волонтеров «Позитив» 1место во Всероссийском конкурсе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2017 год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  Победители губернаторского конкурса «Успешная школа- успешное будущее</a:t>
            </a:r>
            <a:r>
              <a:rPr lang="ru-RU" dirty="0"/>
              <a:t>»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Picture 2" descr="C:\Users\АИПК\Desktop\к выступлению директора\семинар директоров\логошк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15206" y="285728"/>
            <a:ext cx="1600196" cy="16001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8715436" cy="1143008"/>
          </a:xfrm>
        </p:spPr>
        <p:txBody>
          <a:bodyPr>
            <a:noAutofit/>
          </a:bodyPr>
          <a:lstStyle/>
          <a:p>
            <a:pPr algn="ctr"/>
            <a:r>
              <a:rPr lang="ru-RU" sz="4400" dirty="0">
                <a:latin typeface="Arial Black" pitchFamily="34" charset="0"/>
              </a:rPr>
              <a:t>Дополнительное</a:t>
            </a:r>
            <a:br>
              <a:rPr lang="ru-RU" sz="4400" dirty="0">
                <a:latin typeface="Arial Black" pitchFamily="34" charset="0"/>
              </a:rPr>
            </a:br>
            <a:r>
              <a:rPr lang="ru-RU" sz="4400" dirty="0">
                <a:latin typeface="Arial Black" pitchFamily="34" charset="0"/>
              </a:rPr>
              <a:t>образование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Каждый год идёт набор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 школьные танцевальные, 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вокальные студии.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Обучение бесплатное. Участие в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концертах, конкурсах,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фестивалях. Руководители: 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Раменская Елена Геннадьевна,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Скибина Татьяна Сергеевна,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Афанасьева Наталья Николаевн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АИПК\Desktop\к выступлению директора\ОТЧЕТНЫЙ КОНЦЕРТ\DSC_024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flipH="1">
            <a:off x="5572132" y="1857364"/>
            <a:ext cx="2785230" cy="1857388"/>
          </a:xfrm>
          <a:prstGeom prst="rect">
            <a:avLst/>
          </a:prstGeom>
          <a:noFill/>
        </p:spPr>
      </p:pic>
      <p:pic>
        <p:nvPicPr>
          <p:cNvPr id="5" name="Picture 2" descr="F:\отчёт рдш 2017\фото для рдш отчёт\танц марафон 2017 фото\115_849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0760" y="3571876"/>
            <a:ext cx="2724152" cy="221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АИПК\Desktop\к выступлению директора\семинар директоров\логошк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358082" y="214290"/>
            <a:ext cx="1445860" cy="144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92882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itchFamily="34" charset="0"/>
              </a:rPr>
              <a:t>Спортивно-оздоровительное направление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Первоклассников можно записать в секцию футбола,  волейбола, лёгкой атлетики.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Постоянно проводятся 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спортивные конкурсы: 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«Весёлые старты», 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«Первоклассный марафон», 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«Папа, мама, я – спортивная 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семья», «Новогодний спортивный марафон». </a:t>
            </a:r>
          </a:p>
        </p:txBody>
      </p:sp>
      <p:pic>
        <p:nvPicPr>
          <p:cNvPr id="4" name="Picture 2" descr="F:\СПОРТ 6 ЯНВАРЯ\115_670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2132" y="3429000"/>
            <a:ext cx="2939138" cy="180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АИПК\Desktop\к выступлению директора\семинар директоров\логошк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643702" y="285728"/>
            <a:ext cx="2110582" cy="21105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571768"/>
          </a:xfrm>
        </p:spPr>
        <p:txBody>
          <a:bodyPr>
            <a:normAutofit fontScale="90000"/>
          </a:bodyPr>
          <a:lstStyle/>
          <a:p>
            <a:b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</a:br>
            <a:b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постоянно участвуют в</a:t>
            </a:r>
            <a:b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коллективно- творческих делах: </a:t>
            </a:r>
            <a:b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Театральный марафон</a:t>
            </a:r>
            <a:b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 чтецов</a:t>
            </a:r>
            <a:b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Вальс Победы</a:t>
            </a:r>
            <a:b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Праздник «С днём рождения, первоклассник»</a:t>
            </a:r>
            <a:b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Бессмертный полк школы и др.</a:t>
            </a:r>
          </a:p>
        </p:txBody>
      </p:sp>
      <p:pic>
        <p:nvPicPr>
          <p:cNvPr id="36866" name="Picture 2" descr="C:\Users\АИПК\Desktop\фото-видео 2017-2018\для буклета в монголию\115_235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00034" y="2857496"/>
            <a:ext cx="3214710" cy="2411032"/>
          </a:xfrm>
          <a:prstGeom prst="rect">
            <a:avLst/>
          </a:prstGeom>
          <a:noFill/>
        </p:spPr>
      </p:pic>
      <p:pic>
        <p:nvPicPr>
          <p:cNvPr id="4" name="Picture 2" descr="C:\Users\АИПК\Desktop\фото-видео 2017-2018\Шествие Бессмертный полк организовано при помощи администрации района, совета ветеранов, родителей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00034" y="4643446"/>
            <a:ext cx="2786082" cy="1857957"/>
          </a:xfrm>
          <a:prstGeom prst="rect">
            <a:avLst/>
          </a:prstGeom>
          <a:noFill/>
        </p:spPr>
      </p:pic>
      <p:pic>
        <p:nvPicPr>
          <p:cNvPr id="5" name="Picture 2" descr="F:\Кормушки\115_684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3240" y="378619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фото-видео\снгтябрь 2019\100_852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2132" y="3000372"/>
            <a:ext cx="2952328" cy="2032701"/>
          </a:xfrm>
          <a:prstGeom prst="rect">
            <a:avLst/>
          </a:prstGeom>
          <a:noFill/>
        </p:spPr>
      </p:pic>
      <p:pic>
        <p:nvPicPr>
          <p:cNvPr id="7" name="Picture 2" descr="C:\Users\АИПК\Desktop\старый рабочий стол\публичная парезентация\публичная презентация\фото 8в тимур  его команда\IMG_161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01498" y="4935728"/>
            <a:ext cx="2628088" cy="1636544"/>
          </a:xfrm>
          <a:prstGeom prst="rect">
            <a:avLst/>
          </a:prstGeom>
          <a:noFill/>
        </p:spPr>
      </p:pic>
      <p:pic>
        <p:nvPicPr>
          <p:cNvPr id="8" name="Picture 2" descr="C:\Users\АИПК\Desktop\к выступлению директора\семинар директоров\логошк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15206" y="0"/>
            <a:ext cx="1539078" cy="15390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9628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Работают  детские объединения: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СМиД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(союз мальчишек 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девчонок), РДШ 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(российское  движение школьников),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Юнармия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Почётный караул школы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6050" y="3857628"/>
            <a:ext cx="2428892" cy="267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 descr="C:\Users\АИПК\Desktop\фото-видео 2017-2018\волонтёры победы\hL8q72Dq60o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97" y="3143248"/>
            <a:ext cx="3223035" cy="2214578"/>
          </a:xfrm>
          <a:prstGeom prst="rect">
            <a:avLst/>
          </a:prstGeom>
          <a:noFill/>
        </p:spPr>
      </p:pic>
      <p:pic>
        <p:nvPicPr>
          <p:cNvPr id="11" name="Picture 2" descr="C:\Users\АИПК\Desktop\к выступлению директора\семинар директоров\логошк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072330" y="285728"/>
            <a:ext cx="1660174" cy="1660174"/>
          </a:xfrm>
          <a:prstGeom prst="rect">
            <a:avLst/>
          </a:prstGeom>
          <a:noFill/>
        </p:spPr>
      </p:pic>
      <p:pic>
        <p:nvPicPr>
          <p:cNvPr id="16" name="Picture 2" descr="C:\Users\АИПК\Desktop\старый рабочий стол\караул\караул осень2018\IMG_9470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8" y="3071810"/>
            <a:ext cx="3724102" cy="24813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477</TotalTime>
  <Words>403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 Black</vt:lpstr>
      <vt:lpstr>Calibri</vt:lpstr>
      <vt:lpstr>Constantia</vt:lpstr>
      <vt:lpstr>Times New Roman</vt:lpstr>
      <vt:lpstr>Wingdings 2</vt:lpstr>
      <vt:lpstr>Поток</vt:lpstr>
      <vt:lpstr>Это всё о нас!!!</vt:lpstr>
      <vt:lpstr>Общие сведения</vt:lpstr>
      <vt:lpstr>Обучение</vt:lpstr>
      <vt:lpstr>Внеурочная деятельность</vt:lpstr>
      <vt:lpstr>Наши достижения</vt:lpstr>
      <vt:lpstr>Дополнительное образование</vt:lpstr>
      <vt:lpstr>Спортивно-оздоровительное направление</vt:lpstr>
      <vt:lpstr>   Дети постоянно участвуют в  коллективно- творческих делах:  Театральный марафон Конкурс чтецов Вальс Победы Праздник «С днём рождения, первоклассник» Бессмертный полк школы и др.</vt:lpstr>
      <vt:lpstr>Работают  детские объединения: СМиД (союз мальчишек  и девчонок), РДШ  (российское  движение школьников), Юнармия, Почётный караул школы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Воспитаттельная система ОО</dc:title>
  <dc:creator>АИПК</dc:creator>
  <cp:lastModifiedBy>Андрей Гордеев</cp:lastModifiedBy>
  <cp:revision>63</cp:revision>
  <dcterms:created xsi:type="dcterms:W3CDTF">2018-09-18T21:39:35Z</dcterms:created>
  <dcterms:modified xsi:type="dcterms:W3CDTF">2021-02-19T11:38:38Z</dcterms:modified>
</cp:coreProperties>
</file>