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8.xml" ContentType="application/vnd.openxmlformats-officedocument.theme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theme/theme9.xml" ContentType="application/vnd.openxmlformats-officedocument.theme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theme/theme10.xml" ContentType="application/vnd.openxmlformats-officedocument.theme+xml"/>
  <Override PartName="/ppt/theme/theme11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  <p:sldMasterId id="2147483684" r:id="rId4"/>
    <p:sldMasterId id="2147483696" r:id="rId5"/>
    <p:sldMasterId id="2147483708" r:id="rId6"/>
    <p:sldMasterId id="2147483720" r:id="rId7"/>
    <p:sldMasterId id="2147483732" r:id="rId8"/>
    <p:sldMasterId id="2147483756" r:id="rId9"/>
    <p:sldMasterId id="2147483780" r:id="rId10"/>
  </p:sldMasterIdLst>
  <p:notesMasterIdLst>
    <p:notesMasterId r:id="rId25"/>
  </p:notesMasterIdLst>
  <p:sldIdLst>
    <p:sldId id="256" r:id="rId11"/>
    <p:sldId id="259" r:id="rId12"/>
    <p:sldId id="258" r:id="rId13"/>
    <p:sldId id="260" r:id="rId14"/>
    <p:sldId id="262" r:id="rId15"/>
    <p:sldId id="261" r:id="rId16"/>
    <p:sldId id="263" r:id="rId17"/>
    <p:sldId id="264" r:id="rId18"/>
    <p:sldId id="266" r:id="rId19"/>
    <p:sldId id="267" r:id="rId20"/>
    <p:sldId id="269" r:id="rId21"/>
    <p:sldId id="271" r:id="rId22"/>
    <p:sldId id="272" r:id="rId23"/>
    <p:sldId id="276" r:id="rId24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22C16"/>
    <a:srgbClr val="0C788E"/>
    <a:srgbClr val="006666"/>
    <a:srgbClr val="0099CC"/>
    <a:srgbClr val="3366CC"/>
    <a:srgbClr val="660033"/>
    <a:srgbClr val="003399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117" autoAdjust="0"/>
    <p:restoredTop sz="94652" autoAdjust="0"/>
  </p:normalViewPr>
  <p:slideViewPr>
    <p:cSldViewPr>
      <p:cViewPr varScale="1">
        <p:scale>
          <a:sx n="83" d="100"/>
          <a:sy n="83" d="100"/>
        </p:scale>
        <p:origin x="-1282" y="-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3.xml"/><Relationship Id="rId18" Type="http://schemas.openxmlformats.org/officeDocument/2006/relationships/slide" Target="slides/slide8.xml"/><Relationship Id="rId26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1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2.xml"/><Relationship Id="rId17" Type="http://schemas.openxmlformats.org/officeDocument/2006/relationships/slide" Target="slides/slide7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6.xml"/><Relationship Id="rId20" Type="http://schemas.openxmlformats.org/officeDocument/2006/relationships/slide" Target="slides/slide10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1.xml"/><Relationship Id="rId24" Type="http://schemas.openxmlformats.org/officeDocument/2006/relationships/slide" Target="slides/slide14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5.xml"/><Relationship Id="rId23" Type="http://schemas.openxmlformats.org/officeDocument/2006/relationships/slide" Target="slides/slide13.xml"/><Relationship Id="rId28" Type="http://schemas.openxmlformats.org/officeDocument/2006/relationships/theme" Target="theme/theme1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9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4.xml"/><Relationship Id="rId22" Type="http://schemas.openxmlformats.org/officeDocument/2006/relationships/slide" Target="slides/slide12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BF139F-D781-414E-842B-5CDA567A9C62}" type="datetimeFigureOut">
              <a:rPr lang="ru-RU" smtClean="0"/>
              <a:t>04.02.2019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52280A-4404-4200-A0FC-ECD21F756D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56249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52280A-4404-4200-A0FC-ECD21F756DB0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94507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1946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8EC6294-E5A9-4F54-80BA-7AF7DCCE76EA}" type="slidenum">
              <a:rPr lang="ru-RU">
                <a:solidFill>
                  <a:prstClr val="black"/>
                </a:solidFill>
              </a:rPr>
              <a:pPr eaLnBrk="1" hangingPunct="1"/>
              <a:t>3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0.xml"/><Relationship Id="rId1" Type="http://schemas.openxmlformats.org/officeDocument/2006/relationships/audio" Target="../media/audio1.wav"/></Relationships>
</file>

<file path=ppt/slideLayouts/_rels/slideLayout10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0.xml"/><Relationship Id="rId1" Type="http://schemas.openxmlformats.org/officeDocument/2006/relationships/audio" Target="../media/audio1.wav"/></Relationships>
</file>

<file path=ppt/slideLayouts/_rels/slideLayout10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0.xml"/><Relationship Id="rId1" Type="http://schemas.openxmlformats.org/officeDocument/2006/relationships/audio" Target="../media/audio1.wav"/></Relationships>
</file>

<file path=ppt/slideLayouts/_rels/slideLayout10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0.xml"/><Relationship Id="rId1" Type="http://schemas.openxmlformats.org/officeDocument/2006/relationships/audio" Target="../media/audio1.wav"/></Relationships>
</file>

<file path=ppt/slideLayouts/_rels/slideLayout10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0.xml"/><Relationship Id="rId1" Type="http://schemas.openxmlformats.org/officeDocument/2006/relationships/audio" Target="../media/audio1.wav"/></Relationships>
</file>

<file path=ppt/slideLayouts/_rels/slideLayout10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0.xml"/><Relationship Id="rId1" Type="http://schemas.openxmlformats.org/officeDocument/2006/relationships/audio" Target="../media/audio1.wav"/></Relationships>
</file>

<file path=ppt/slideLayouts/_rels/slideLayout10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0.xml"/><Relationship Id="rId1" Type="http://schemas.openxmlformats.org/officeDocument/2006/relationships/audio" Target="../media/audio1.wav"/></Relationships>
</file>

<file path=ppt/slideLayouts/_rels/slideLayout10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0.xml"/><Relationship Id="rId1" Type="http://schemas.openxmlformats.org/officeDocument/2006/relationships/audio" Target="../media/audio1.wav"/></Relationships>
</file>

<file path=ppt/slideLayouts/_rels/slideLayout10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0.xml"/><Relationship Id="rId1" Type="http://schemas.openxmlformats.org/officeDocument/2006/relationships/audio" Target="../media/audio1.wav"/></Relationships>
</file>

<file path=ppt/slideLayouts/_rels/slideLayout10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0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0.xml"/><Relationship Id="rId1" Type="http://schemas.openxmlformats.org/officeDocument/2006/relationships/audio" Target="../media/audio1.wav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audio" Target="../media/audio1.wav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audio" Target="../media/audio1.wav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audio" Target="../media/audio1.wav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audio" Target="../media/audio1.wav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audio" Target="../media/audio1.wav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audio" Target="../media/audio1.wav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audio" Target="../media/audio1.wav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audio" Target="../media/audio1.wav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audio" Target="../media/audio1.wav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audio" Target="../media/audio1.wav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4.xml"/><Relationship Id="rId1" Type="http://schemas.openxmlformats.org/officeDocument/2006/relationships/audio" Target="../media/audio1.wav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4.xml"/><Relationship Id="rId1" Type="http://schemas.openxmlformats.org/officeDocument/2006/relationships/audio" Target="../media/audio1.wav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4.xml"/><Relationship Id="rId1" Type="http://schemas.openxmlformats.org/officeDocument/2006/relationships/audio" Target="../media/audio1.wav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4.xml"/><Relationship Id="rId1" Type="http://schemas.openxmlformats.org/officeDocument/2006/relationships/audio" Target="../media/audio1.wav"/></Relationships>
</file>

<file path=ppt/slideLayouts/_rels/slideLayout3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4.xml"/><Relationship Id="rId1" Type="http://schemas.openxmlformats.org/officeDocument/2006/relationships/audio" Target="../media/audio1.wav"/></Relationships>
</file>

<file path=ppt/slideLayouts/_rels/slideLayout3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4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4.xml"/><Relationship Id="rId1" Type="http://schemas.openxmlformats.org/officeDocument/2006/relationships/audio" Target="../media/audio1.wav"/></Relationships>
</file>

<file path=ppt/slideLayouts/_rels/slideLayout4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4.xml"/><Relationship Id="rId1" Type="http://schemas.openxmlformats.org/officeDocument/2006/relationships/audio" Target="../media/audio1.wav"/></Relationships>
</file>

<file path=ppt/slideLayouts/_rels/slideLayout4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4.xml"/><Relationship Id="rId1" Type="http://schemas.openxmlformats.org/officeDocument/2006/relationships/audio" Target="../media/audio1.wav"/></Relationships>
</file>

<file path=ppt/slideLayouts/_rels/slideLayout4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4.xml"/><Relationship Id="rId1" Type="http://schemas.openxmlformats.org/officeDocument/2006/relationships/audio" Target="../media/audio1.wav"/></Relationships>
</file>

<file path=ppt/slideLayouts/_rels/slideLayout4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4.xml"/><Relationship Id="rId1" Type="http://schemas.openxmlformats.org/officeDocument/2006/relationships/audio" Target="../media/audio1.wav"/></Relationships>
</file>

<file path=ppt/slideLayouts/_rels/slideLayout4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5.xml"/><Relationship Id="rId1" Type="http://schemas.openxmlformats.org/officeDocument/2006/relationships/audio" Target="../media/audio1.wav"/></Relationships>
</file>

<file path=ppt/slideLayouts/_rels/slideLayout4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5.xml"/><Relationship Id="rId1" Type="http://schemas.openxmlformats.org/officeDocument/2006/relationships/audio" Target="../media/audio1.wav"/></Relationships>
</file>

<file path=ppt/slideLayouts/_rels/slideLayout4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5.xml"/><Relationship Id="rId1" Type="http://schemas.openxmlformats.org/officeDocument/2006/relationships/audio" Target="../media/audio1.wav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5.xml"/><Relationship Id="rId1" Type="http://schemas.openxmlformats.org/officeDocument/2006/relationships/audio" Target="../media/audio1.wav"/></Relationships>
</file>

<file path=ppt/slideLayouts/_rels/slideLayout4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5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5.xml"/><Relationship Id="rId1" Type="http://schemas.openxmlformats.org/officeDocument/2006/relationships/audio" Target="../media/audio1.wav"/></Relationships>
</file>

<file path=ppt/slideLayouts/_rels/slideLayout5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5.xml"/><Relationship Id="rId1" Type="http://schemas.openxmlformats.org/officeDocument/2006/relationships/audio" Target="../media/audio1.wav"/></Relationships>
</file>

<file path=ppt/slideLayouts/_rels/slideLayout5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5.xml"/><Relationship Id="rId1" Type="http://schemas.openxmlformats.org/officeDocument/2006/relationships/audio" Target="../media/audio1.wav"/></Relationships>
</file>

<file path=ppt/slideLayouts/_rels/slideLayout5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5.xml"/><Relationship Id="rId1" Type="http://schemas.openxmlformats.org/officeDocument/2006/relationships/audio" Target="../media/audio1.wav"/></Relationships>
</file>

<file path=ppt/slideLayouts/_rels/slideLayout5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5.xml"/><Relationship Id="rId1" Type="http://schemas.openxmlformats.org/officeDocument/2006/relationships/audio" Target="../media/audio1.wav"/></Relationships>
</file>

<file path=ppt/slideLayouts/_rels/slideLayout5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5.xml"/><Relationship Id="rId1" Type="http://schemas.openxmlformats.org/officeDocument/2006/relationships/audio" Target="../media/audio1.wav"/></Relationships>
</file>

<file path=ppt/slideLayouts/_rels/slideLayout5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6.xml"/><Relationship Id="rId1" Type="http://schemas.openxmlformats.org/officeDocument/2006/relationships/audio" Target="../media/audio1.wav"/></Relationships>
</file>

<file path=ppt/slideLayouts/_rels/slideLayout5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6.xml"/><Relationship Id="rId1" Type="http://schemas.openxmlformats.org/officeDocument/2006/relationships/audio" Target="../media/audio1.wav"/></Relationships>
</file>

<file path=ppt/slideLayouts/_rels/slideLayout5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6.xml"/><Relationship Id="rId1" Type="http://schemas.openxmlformats.org/officeDocument/2006/relationships/audio" Target="../media/audio1.wav"/></Relationships>
</file>

<file path=ppt/slideLayouts/_rels/slideLayout5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6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6.xml"/><Relationship Id="rId1" Type="http://schemas.openxmlformats.org/officeDocument/2006/relationships/audio" Target="../media/audio1.wav"/></Relationships>
</file>

<file path=ppt/slideLayouts/_rels/slideLayout6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6.xml"/><Relationship Id="rId1" Type="http://schemas.openxmlformats.org/officeDocument/2006/relationships/audio" Target="../media/audio1.wav"/></Relationships>
</file>

<file path=ppt/slideLayouts/_rels/slideLayout6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6.xml"/><Relationship Id="rId1" Type="http://schemas.openxmlformats.org/officeDocument/2006/relationships/audio" Target="../media/audio1.wav"/></Relationships>
</file>

<file path=ppt/slideLayouts/_rels/slideLayout6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6.xml"/><Relationship Id="rId1" Type="http://schemas.openxmlformats.org/officeDocument/2006/relationships/audio" Target="../media/audio1.wav"/></Relationships>
</file>

<file path=ppt/slideLayouts/_rels/slideLayout6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6.xml"/><Relationship Id="rId1" Type="http://schemas.openxmlformats.org/officeDocument/2006/relationships/audio" Target="../media/audio1.wav"/></Relationships>
</file>

<file path=ppt/slideLayouts/_rels/slideLayout6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6.xml"/><Relationship Id="rId1" Type="http://schemas.openxmlformats.org/officeDocument/2006/relationships/audio" Target="../media/audio1.wav"/></Relationships>
</file>

<file path=ppt/slideLayouts/_rels/slideLayout6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6.xml"/><Relationship Id="rId1" Type="http://schemas.openxmlformats.org/officeDocument/2006/relationships/audio" Target="../media/audio1.wav"/></Relationships>
</file>

<file path=ppt/slideLayouts/_rels/slideLayout6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7.xml"/><Relationship Id="rId1" Type="http://schemas.openxmlformats.org/officeDocument/2006/relationships/audio" Target="../media/audio1.wav"/></Relationships>
</file>

<file path=ppt/slideLayouts/_rels/slideLayout6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7.xml"/><Relationship Id="rId1" Type="http://schemas.openxmlformats.org/officeDocument/2006/relationships/audio" Target="../media/audio1.wav"/></Relationships>
</file>

<file path=ppt/slideLayouts/_rels/slideLayout6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7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7.xml"/><Relationship Id="rId1" Type="http://schemas.openxmlformats.org/officeDocument/2006/relationships/audio" Target="../media/audio1.wav"/></Relationships>
</file>

<file path=ppt/slideLayouts/_rels/slideLayout7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7.xml"/><Relationship Id="rId1" Type="http://schemas.openxmlformats.org/officeDocument/2006/relationships/audio" Target="../media/audio1.wav"/></Relationships>
</file>

<file path=ppt/slideLayouts/_rels/slideLayout7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7.xml"/><Relationship Id="rId1" Type="http://schemas.openxmlformats.org/officeDocument/2006/relationships/audio" Target="../media/audio1.wav"/></Relationships>
</file>

<file path=ppt/slideLayouts/_rels/slideLayout7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7.xml"/><Relationship Id="rId1" Type="http://schemas.openxmlformats.org/officeDocument/2006/relationships/audio" Target="../media/audio1.wav"/></Relationships>
</file>

<file path=ppt/slideLayouts/_rels/slideLayout7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7.xml"/><Relationship Id="rId1" Type="http://schemas.openxmlformats.org/officeDocument/2006/relationships/audio" Target="../media/audio1.wav"/></Relationships>
</file>

<file path=ppt/slideLayouts/_rels/slideLayout7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7.xml"/><Relationship Id="rId1" Type="http://schemas.openxmlformats.org/officeDocument/2006/relationships/audio" Target="../media/audio1.wav"/></Relationships>
</file>

<file path=ppt/slideLayouts/_rels/slideLayout7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7.xml"/><Relationship Id="rId1" Type="http://schemas.openxmlformats.org/officeDocument/2006/relationships/audio" Target="../media/audio1.wav"/></Relationships>
</file>

<file path=ppt/slideLayouts/_rels/slideLayout7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7.xml"/><Relationship Id="rId1" Type="http://schemas.openxmlformats.org/officeDocument/2006/relationships/audio" Target="../media/audio1.wav"/></Relationships>
</file>

<file path=ppt/slideLayouts/_rels/slideLayout7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8.xml"/><Relationship Id="rId1" Type="http://schemas.openxmlformats.org/officeDocument/2006/relationships/audio" Target="../media/audio1.wav"/></Relationships>
</file>

<file path=ppt/slideLayouts/_rels/slideLayout7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8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8.xml"/><Relationship Id="rId1" Type="http://schemas.openxmlformats.org/officeDocument/2006/relationships/audio" Target="../media/audio1.wav"/></Relationships>
</file>

<file path=ppt/slideLayouts/_rels/slideLayout8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8.xml"/><Relationship Id="rId1" Type="http://schemas.openxmlformats.org/officeDocument/2006/relationships/audio" Target="../media/audio1.wav"/></Relationships>
</file>

<file path=ppt/slideLayouts/_rels/slideLayout8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8.xml"/><Relationship Id="rId1" Type="http://schemas.openxmlformats.org/officeDocument/2006/relationships/audio" Target="../media/audio1.wav"/></Relationships>
</file>

<file path=ppt/slideLayouts/_rels/slideLayout8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8.xml"/><Relationship Id="rId1" Type="http://schemas.openxmlformats.org/officeDocument/2006/relationships/audio" Target="../media/audio1.wav"/></Relationships>
</file>

<file path=ppt/slideLayouts/_rels/slideLayout8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8.xml"/><Relationship Id="rId1" Type="http://schemas.openxmlformats.org/officeDocument/2006/relationships/audio" Target="../media/audio1.wav"/></Relationships>
</file>

<file path=ppt/slideLayouts/_rels/slideLayout8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8.xml"/><Relationship Id="rId1" Type="http://schemas.openxmlformats.org/officeDocument/2006/relationships/audio" Target="../media/audio1.wav"/></Relationships>
</file>

<file path=ppt/slideLayouts/_rels/slideLayout8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8.xml"/><Relationship Id="rId1" Type="http://schemas.openxmlformats.org/officeDocument/2006/relationships/audio" Target="../media/audio1.wav"/></Relationships>
</file>

<file path=ppt/slideLayouts/_rels/slideLayout8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8.xml"/><Relationship Id="rId1" Type="http://schemas.openxmlformats.org/officeDocument/2006/relationships/audio" Target="../media/audio1.wav"/></Relationships>
</file>

<file path=ppt/slideLayouts/_rels/slideLayout8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8.xml"/><Relationship Id="rId1" Type="http://schemas.openxmlformats.org/officeDocument/2006/relationships/audio" Target="../media/audio1.wav"/></Relationships>
</file>

<file path=ppt/slideLayouts/_rels/slideLayout8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9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9.xml"/><Relationship Id="rId1" Type="http://schemas.openxmlformats.org/officeDocument/2006/relationships/audio" Target="../media/audio1.wav"/></Relationships>
</file>

<file path=ppt/slideLayouts/_rels/slideLayout9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9.xml"/><Relationship Id="rId1" Type="http://schemas.openxmlformats.org/officeDocument/2006/relationships/audio" Target="../media/audio1.wav"/></Relationships>
</file>

<file path=ppt/slideLayouts/_rels/slideLayout9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9.xml"/><Relationship Id="rId1" Type="http://schemas.openxmlformats.org/officeDocument/2006/relationships/audio" Target="../media/audio1.wav"/></Relationships>
</file>

<file path=ppt/slideLayouts/_rels/slideLayout9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9.xml"/><Relationship Id="rId1" Type="http://schemas.openxmlformats.org/officeDocument/2006/relationships/audio" Target="../media/audio1.wav"/></Relationships>
</file>

<file path=ppt/slideLayouts/_rels/slideLayout9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9.xml"/><Relationship Id="rId1" Type="http://schemas.openxmlformats.org/officeDocument/2006/relationships/audio" Target="../media/audio1.wav"/></Relationships>
</file>

<file path=ppt/slideLayouts/_rels/slideLayout9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9.xml"/><Relationship Id="rId1" Type="http://schemas.openxmlformats.org/officeDocument/2006/relationships/audio" Target="../media/audio1.wav"/></Relationships>
</file>

<file path=ppt/slideLayouts/_rels/slideLayout9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9.xml"/><Relationship Id="rId1" Type="http://schemas.openxmlformats.org/officeDocument/2006/relationships/audio" Target="../media/audio1.wav"/></Relationships>
</file>

<file path=ppt/slideLayouts/_rels/slideLayout9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9.xml"/><Relationship Id="rId1" Type="http://schemas.openxmlformats.org/officeDocument/2006/relationships/audio" Target="../media/audio1.wav"/></Relationships>
</file>

<file path=ppt/slideLayouts/_rels/slideLayout9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9.xml"/><Relationship Id="rId1" Type="http://schemas.openxmlformats.org/officeDocument/2006/relationships/audio" Target="../media/audio1.wav"/></Relationships>
</file>

<file path=ppt/slideLayouts/_rels/slideLayout9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9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D7DDD2-CD40-464E-BCB3-223DDAD687FC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C7A4B3-F2FE-46B5-8EDC-CC55D147B95A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22BC24-5464-4233-8F7D-754F792B7A9A}" type="datetime1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04.02.2019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B07EB3-1E21-4E46-8F13-20C917B66D6B}" type="slidenum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3188642"/>
      </p:ext>
    </p:extLst>
  </p:cSld>
  <p:clrMapOvr>
    <a:masterClrMapping/>
  </p:clrMapOvr>
  <p:transition spd="med">
    <p:sndAc>
      <p:stSnd>
        <p:snd r:embed="rId1" name="chimes.wav"/>
      </p:stSnd>
    </p:sndAc>
  </p:transition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D0492F-C111-483E-B29D-07D054F1107B}" type="datetime1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04.02.2019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26C740-BF1B-497D-8D41-9B5350E521D4}" type="slidenum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2688066"/>
      </p:ext>
    </p:extLst>
  </p:cSld>
  <p:clrMapOvr>
    <a:masterClrMapping/>
  </p:clrMapOvr>
  <p:transition spd="med">
    <p:sndAc>
      <p:stSnd>
        <p:snd r:embed="rId1" name="chimes.wav"/>
      </p:stSnd>
    </p:sndAc>
  </p:transition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1B678F-B17B-44E4-8126-ED5013CAA179}" type="datetime1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04.02.2019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798E87-FCC2-4673-AA58-2A75E8AC98AC}" type="slidenum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130544"/>
      </p:ext>
    </p:extLst>
  </p:cSld>
  <p:clrMapOvr>
    <a:masterClrMapping/>
  </p:clrMapOvr>
  <p:transition spd="med">
    <p:sndAc>
      <p:stSnd>
        <p:snd r:embed="rId1" name="chimes.wav"/>
      </p:stSnd>
    </p:sndAc>
  </p:transition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B240DB-0490-4975-BFC6-40B241F4C31F}" type="datetime1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04.02.2019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D73A10-F33B-4522-A383-4C13DDCCC30C}" type="slidenum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9903116"/>
      </p:ext>
    </p:extLst>
  </p:cSld>
  <p:clrMapOvr>
    <a:masterClrMapping/>
  </p:clrMapOvr>
  <p:transition spd="med">
    <p:sndAc>
      <p:stSnd>
        <p:snd r:embed="rId1" name="chimes.wav"/>
      </p:stSnd>
    </p:sndAc>
  </p:transition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800577-5E9C-49D8-BB11-0A678E1132A7}" type="datetime1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04.02.2019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17D309-C5BD-4C92-89E4-A8AF732F5A3B}" type="slidenum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0613149"/>
      </p:ext>
    </p:extLst>
  </p:cSld>
  <p:clrMapOvr>
    <a:masterClrMapping/>
  </p:clrMapOvr>
  <p:transition spd="med">
    <p:sndAc>
      <p:stSnd>
        <p:snd r:embed="rId1" name="chimes.wav"/>
      </p:stSnd>
    </p:sndAc>
  </p:transition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8DA356-2D0E-4737-92D6-AB6FA997CDDA}" type="datetime1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04.02.2019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02B537-9E25-43DE-B686-3FCEFF5E2148}" type="slidenum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1903694"/>
      </p:ext>
    </p:extLst>
  </p:cSld>
  <p:clrMapOvr>
    <a:masterClrMapping/>
  </p:clrMapOvr>
  <p:transition spd="med">
    <p:sndAc>
      <p:stSnd>
        <p:snd r:embed="rId1" name="chimes.wav"/>
      </p:stSnd>
    </p:sndAc>
  </p:transition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3657A6-A265-4A2D-935A-31C449874BDD}" type="datetime1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04.02.2019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45108E-91A7-490C-A3D2-57C3362A7D1A}" type="slidenum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8267862"/>
      </p:ext>
    </p:extLst>
  </p:cSld>
  <p:clrMapOvr>
    <a:masterClrMapping/>
  </p:clrMapOvr>
  <p:transition spd="med">
    <p:sndAc>
      <p:stSnd>
        <p:snd r:embed="rId1" name="chimes.wav"/>
      </p:stSnd>
    </p:sndAc>
  </p:transition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FA9DE6-9601-44C8-859B-BB76DD9E9E02}" type="datetime1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04.02.2019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1D9172-FD3A-4769-89E1-D794DC411AE5}" type="slidenum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5022685"/>
      </p:ext>
    </p:extLst>
  </p:cSld>
  <p:clrMapOvr>
    <a:masterClrMapping/>
  </p:clrMapOvr>
  <p:transition spd="med">
    <p:sndAc>
      <p:stSnd>
        <p:snd r:embed="rId1" name="chimes.wav"/>
      </p:stSnd>
    </p:sndAc>
  </p:transition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Прямоугольный треугольник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Полилиния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7030A0"/>
              </a:solidFill>
              <a:latin typeface="Times New Roman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7030A0"/>
              </a:solidFill>
              <a:latin typeface="Times New Roman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9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CF8B94-D24C-4B99-8CEF-A1D60A63CA78}" type="datetime1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04.02.2019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0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1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F46E71-9D07-41A6-804F-71DFFCF8EFEF}" type="slidenum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0079241"/>
      </p:ext>
    </p:extLst>
  </p:cSld>
  <p:clrMapOvr>
    <a:masterClrMapping/>
  </p:clrMapOvr>
  <p:transition spd="med">
    <p:sndAc>
      <p:stSnd>
        <p:snd r:embed="rId1" name="chimes.wav"/>
      </p:stSnd>
    </p:sndAc>
  </p:transition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3CF76F-9F6A-4C9A-A619-BE95C5BA43E4}" type="datetime1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04.02.2019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C5E419-7A74-4AD8-9EBC-E5AEF305AC32}" type="slidenum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3205159"/>
      </p:ext>
    </p:extLst>
  </p:cSld>
  <p:clrMapOvr>
    <a:masterClrMapping/>
  </p:clrMapOvr>
  <p:transition spd="med">
    <p:sndAc>
      <p:stSnd>
        <p:snd r:embed="rId1" name="chimes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FB6DA0-3AE5-4C8A-B167-7F67B5E46D0A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72DFB0-7BEE-4C8C-83E8-4A635AA56CFB}" type="datetime1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04.02.2019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D4AD7C-666D-4509-8133-C2EF79DCD0F0}" type="slidenum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4790298"/>
      </p:ext>
    </p:extLst>
  </p:cSld>
  <p:clrMapOvr>
    <a:masterClrMapping/>
  </p:clrMapOvr>
  <p:transition spd="med">
    <p:sndAc>
      <p:stSnd>
        <p:snd r:embed="rId1" name="chimes.wav"/>
      </p:stSnd>
    </p:sndAc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675CF1-960C-48AA-B0E3-0131CD9DE64E}" type="datetime1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04.02.2019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DFA6CD-CB37-4061-B678-F2A37B90ED78}" type="slidenum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7988727"/>
      </p:ext>
    </p:extLst>
  </p:cSld>
  <p:clrMapOvr>
    <a:masterClrMapping/>
  </p:clrMapOvr>
  <p:transition spd="med">
    <p:sndAc>
      <p:stSnd>
        <p:snd r:embed="rId1" name="chimes.wav"/>
      </p:stSnd>
    </p:sndAc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66F13C-48A0-4618-AAAE-4F0743606DF7}" type="datetime1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04.02.2019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C995DB-7CB7-48A7-A49E-618C07B70C6A}" type="slidenum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3250169"/>
      </p:ext>
    </p:extLst>
  </p:cSld>
  <p:clrMapOvr>
    <a:masterClrMapping/>
  </p:clrMapOvr>
  <p:transition spd="med">
    <p:sndAc>
      <p:stSnd>
        <p:snd r:embed="rId1" name="chimes.wav"/>
      </p:stSnd>
    </p:sndAc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59F2E3-A0BF-49AB-BCB5-3E336C88BD4B}" type="datetime1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04.02.2019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5F7EF2-529E-4CDA-AD2C-A69B2F3557EB}" type="slidenum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9110232"/>
      </p:ext>
    </p:extLst>
  </p:cSld>
  <p:clrMapOvr>
    <a:masterClrMapping/>
  </p:clrMapOvr>
  <p:transition spd="med">
    <p:sndAc>
      <p:stSnd>
        <p:snd r:embed="rId1" name="chimes.wav"/>
      </p:stSnd>
    </p:sndAc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E2D9F6-30A9-4EEE-855D-6C5A5BEEA4D5}" type="datetime1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04.02.2019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CD955D-73C2-4E81-965F-F585148D8F7C}" type="slidenum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3098242"/>
      </p:ext>
    </p:extLst>
  </p:cSld>
  <p:clrMapOvr>
    <a:masterClrMapping/>
  </p:clrMapOvr>
  <p:transition spd="med">
    <p:sndAc>
      <p:stSnd>
        <p:snd r:embed="rId1" name="chimes.wav"/>
      </p:stSnd>
    </p:sndAc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06B7D3-6FB4-4671-AA0F-C32B80D02AE1}" type="datetime1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04.02.2019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0E6B6E-BF1D-48CF-A393-CECCC34DCF7D}" type="slidenum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6029649"/>
      </p:ext>
    </p:extLst>
  </p:cSld>
  <p:clrMapOvr>
    <a:masterClrMapping/>
  </p:clrMapOvr>
  <p:transition spd="med">
    <p:sndAc>
      <p:stSnd>
        <p:snd r:embed="rId1" name="chimes.wav"/>
      </p:stSnd>
    </p:sndAc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E4C9FD-D28B-4255-A83A-FE115482EC78}" type="datetime1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04.02.2019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8AB2A9-17D7-4A57-BD97-8343EE7BBCD6}" type="slidenum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482269"/>
      </p:ext>
    </p:extLst>
  </p:cSld>
  <p:clrMapOvr>
    <a:masterClrMapping/>
  </p:clrMapOvr>
  <p:transition spd="med">
    <p:sndAc>
      <p:stSnd>
        <p:snd r:embed="rId1" name="chimes.wav"/>
      </p:stSnd>
    </p:sndAc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ADDBBB-7038-4679-9591-67CB2FBC7572}" type="datetime1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04.02.2019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1033C0-9D23-45B4-BAA6-E4534EEDEF7B}" type="slidenum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1363636"/>
      </p:ext>
    </p:extLst>
  </p:cSld>
  <p:clrMapOvr>
    <a:masterClrMapping/>
  </p:clrMapOvr>
  <p:transition spd="med">
    <p:sndAc>
      <p:stSnd>
        <p:snd r:embed="rId1" name="chimes.wav"/>
      </p:stSnd>
    </p:sndAc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063124-5DD3-4FC2-BEE2-3DCDEBBC3B68}" type="datetime1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04.02.2019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11C20B-2CCC-40BD-A163-03F20FC76505}" type="slidenum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1123447"/>
      </p:ext>
    </p:extLst>
  </p:cSld>
  <p:clrMapOvr>
    <a:masterClrMapping/>
  </p:clrMapOvr>
  <p:transition spd="med">
    <p:sndAc>
      <p:stSnd>
        <p:snd r:embed="rId1" name="chimes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0B3C41-8252-4CE6-AE5D-13B6326D960A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Прямоугольный треугольник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Полилиния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7030A0"/>
              </a:solidFill>
              <a:latin typeface="Times New Roman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7030A0"/>
              </a:solidFill>
              <a:latin typeface="Times New Roman"/>
              <a:cs typeface="+mn-cs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9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3485C7-A0A3-4174-99C1-60F3153820DB}" type="datetime1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04.02.2019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0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1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52B900-B452-4B53-93D6-E322A9A83853}" type="slidenum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1180756"/>
      </p:ext>
    </p:extLst>
  </p:cSld>
  <p:clrMapOvr>
    <a:masterClrMapping/>
  </p:clrMapOvr>
  <p:transition spd="med">
    <p:sndAc>
      <p:stSnd>
        <p:snd r:embed="rId1" name="chimes.wav"/>
      </p:stSnd>
    </p:sndAc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288525-4D8E-45F3-9DEE-2EC1229CD2FE}" type="datetime1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04.02.2019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E50CC3-734E-40F6-8645-177EA75B1FCA}" type="slidenum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7934766"/>
      </p:ext>
    </p:extLst>
  </p:cSld>
  <p:clrMapOvr>
    <a:masterClrMapping/>
  </p:clrMapOvr>
  <p:transition spd="med">
    <p:sndAc>
      <p:stSnd>
        <p:snd r:embed="rId1" name="chimes.wav"/>
      </p:stSnd>
    </p:sndAc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01DA84-4233-4CAA-8756-ED38CD79B44A}" type="datetime1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04.02.2019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A8D488-8197-43B0-AEC3-F3498E630536}" type="slidenum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2885594"/>
      </p:ext>
    </p:extLst>
  </p:cSld>
  <p:clrMapOvr>
    <a:masterClrMapping/>
  </p:clrMapOvr>
  <p:transition spd="med">
    <p:sndAc>
      <p:stSnd>
        <p:snd r:embed="rId1" name="chimes.wav"/>
      </p:stSnd>
    </p:sndAc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675CF1-960C-48AA-B0E3-0131CD9DE64E}" type="datetime1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04.02.2019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DFA6CD-CB37-4061-B678-F2A37B90ED78}" type="slidenum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9637947"/>
      </p:ext>
    </p:extLst>
  </p:cSld>
  <p:clrMapOvr>
    <a:masterClrMapping/>
  </p:clrMapOvr>
  <p:transition spd="med">
    <p:sndAc>
      <p:stSnd>
        <p:snd r:embed="rId1" name="chimes.wav"/>
      </p:stSnd>
    </p:sndAc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66F13C-48A0-4618-AAAE-4F0743606DF7}" type="datetime1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04.02.2019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C995DB-7CB7-48A7-A49E-618C07B70C6A}" type="slidenum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9727717"/>
      </p:ext>
    </p:extLst>
  </p:cSld>
  <p:clrMapOvr>
    <a:masterClrMapping/>
  </p:clrMapOvr>
  <p:transition spd="med">
    <p:sndAc>
      <p:stSnd>
        <p:snd r:embed="rId1" name="chimes.wav"/>
      </p:stSnd>
    </p:sndAc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59F2E3-A0BF-49AB-BCB5-3E336C88BD4B}" type="datetime1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04.02.2019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5F7EF2-529E-4CDA-AD2C-A69B2F3557EB}" type="slidenum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1169288"/>
      </p:ext>
    </p:extLst>
  </p:cSld>
  <p:clrMapOvr>
    <a:masterClrMapping/>
  </p:clrMapOvr>
  <p:transition spd="med">
    <p:sndAc>
      <p:stSnd>
        <p:snd r:embed="rId1" name="chimes.wav"/>
      </p:stSnd>
    </p:sndAc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E2D9F6-30A9-4EEE-855D-6C5A5BEEA4D5}" type="datetime1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04.02.2019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CD955D-73C2-4E81-965F-F585148D8F7C}" type="slidenum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1944205"/>
      </p:ext>
    </p:extLst>
  </p:cSld>
  <p:clrMapOvr>
    <a:masterClrMapping/>
  </p:clrMapOvr>
  <p:transition spd="med">
    <p:sndAc>
      <p:stSnd>
        <p:snd r:embed="rId1" name="chimes.wav"/>
      </p:stSnd>
    </p:sndAc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06B7D3-6FB4-4671-AA0F-C32B80D02AE1}" type="datetime1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04.02.2019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0E6B6E-BF1D-48CF-A393-CECCC34DCF7D}" type="slidenum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5819571"/>
      </p:ext>
    </p:extLst>
  </p:cSld>
  <p:clrMapOvr>
    <a:masterClrMapping/>
  </p:clrMapOvr>
  <p:transition spd="med">
    <p:sndAc>
      <p:stSnd>
        <p:snd r:embed="rId1" name="chimes.wav"/>
      </p:stSnd>
    </p:sndAc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E4C9FD-D28B-4255-A83A-FE115482EC78}" type="datetime1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04.02.2019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8AB2A9-17D7-4A57-BD97-8343EE7BBCD6}" type="slidenum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2601688"/>
      </p:ext>
    </p:extLst>
  </p:cSld>
  <p:clrMapOvr>
    <a:masterClrMapping/>
  </p:clrMapOvr>
  <p:transition spd="med">
    <p:sndAc>
      <p:stSnd>
        <p:snd r:embed="rId1" name="chimes.wav"/>
      </p:stSnd>
    </p:sndAc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ADDBBB-7038-4679-9591-67CB2FBC7572}" type="datetime1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04.02.2019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1033C0-9D23-45B4-BAA6-E4534EEDEF7B}" type="slidenum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2121736"/>
      </p:ext>
    </p:extLst>
  </p:cSld>
  <p:clrMapOvr>
    <a:masterClrMapping/>
  </p:clrMapOvr>
  <p:transition spd="med">
    <p:sndAc>
      <p:stSnd>
        <p:snd r:embed="rId1" name="chimes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E95704-1695-47AA-B80E-9AD234717ACE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063124-5DD3-4FC2-BEE2-3DCDEBBC3B68}" type="datetime1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04.02.2019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11C20B-2CCC-40BD-A163-03F20FC76505}" type="slidenum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5681597"/>
      </p:ext>
    </p:extLst>
  </p:cSld>
  <p:clrMapOvr>
    <a:masterClrMapping/>
  </p:clrMapOvr>
  <p:transition spd="med">
    <p:sndAc>
      <p:stSnd>
        <p:snd r:embed="rId1" name="chimes.wav"/>
      </p:stSnd>
    </p:sndAc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Прямоугольный треугольник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Полилиния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7030A0"/>
              </a:solidFill>
              <a:latin typeface="Times New Roman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7030A0"/>
              </a:solidFill>
              <a:latin typeface="Times New Roman"/>
              <a:cs typeface="+mn-cs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9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3485C7-A0A3-4174-99C1-60F3153820DB}" type="datetime1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04.02.2019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0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1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52B900-B452-4B53-93D6-E322A9A83853}" type="slidenum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3554293"/>
      </p:ext>
    </p:extLst>
  </p:cSld>
  <p:clrMapOvr>
    <a:masterClrMapping/>
  </p:clrMapOvr>
  <p:transition spd="med">
    <p:sndAc>
      <p:stSnd>
        <p:snd r:embed="rId1" name="chimes.wav"/>
      </p:stSnd>
    </p:sndAc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288525-4D8E-45F3-9DEE-2EC1229CD2FE}" type="datetime1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04.02.2019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E50CC3-734E-40F6-8645-177EA75B1FCA}" type="slidenum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0086735"/>
      </p:ext>
    </p:extLst>
  </p:cSld>
  <p:clrMapOvr>
    <a:masterClrMapping/>
  </p:clrMapOvr>
  <p:transition spd="med">
    <p:sndAc>
      <p:stSnd>
        <p:snd r:embed="rId1" name="chimes.wav"/>
      </p:stSnd>
    </p:sndAc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01DA84-4233-4CAA-8756-ED38CD79B44A}" type="datetime1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04.02.2019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A8D488-8197-43B0-AEC3-F3498E630536}" type="slidenum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7475434"/>
      </p:ext>
    </p:extLst>
  </p:cSld>
  <p:clrMapOvr>
    <a:masterClrMapping/>
  </p:clrMapOvr>
  <p:transition spd="med">
    <p:sndAc>
      <p:stSnd>
        <p:snd r:embed="rId1" name="chimes.wav"/>
      </p:stSnd>
    </p:sndAc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675CF1-960C-48AA-B0E3-0131CD9DE64E}" type="datetime1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04.02.2019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DFA6CD-CB37-4061-B678-F2A37B90ED78}" type="slidenum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6280858"/>
      </p:ext>
    </p:extLst>
  </p:cSld>
  <p:clrMapOvr>
    <a:masterClrMapping/>
  </p:clrMapOvr>
  <p:transition spd="med">
    <p:sndAc>
      <p:stSnd>
        <p:snd r:embed="rId1" name="chimes.wav"/>
      </p:stSnd>
    </p:sndAc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66F13C-48A0-4618-AAAE-4F0743606DF7}" type="datetime1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04.02.2019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C995DB-7CB7-48A7-A49E-618C07B70C6A}" type="slidenum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2111487"/>
      </p:ext>
    </p:extLst>
  </p:cSld>
  <p:clrMapOvr>
    <a:masterClrMapping/>
  </p:clrMapOvr>
  <p:transition spd="med">
    <p:sndAc>
      <p:stSnd>
        <p:snd r:embed="rId1" name="chimes.wav"/>
      </p:stSnd>
    </p:sndAc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59F2E3-A0BF-49AB-BCB5-3E336C88BD4B}" type="datetime1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04.02.2019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5F7EF2-529E-4CDA-AD2C-A69B2F3557EB}" type="slidenum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2549707"/>
      </p:ext>
    </p:extLst>
  </p:cSld>
  <p:clrMapOvr>
    <a:masterClrMapping/>
  </p:clrMapOvr>
  <p:transition spd="med">
    <p:sndAc>
      <p:stSnd>
        <p:snd r:embed="rId1" name="chimes.wav"/>
      </p:stSnd>
    </p:sndAc>
  </p:transition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E2D9F6-30A9-4EEE-855D-6C5A5BEEA4D5}" type="datetime1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04.02.2019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CD955D-73C2-4E81-965F-F585148D8F7C}" type="slidenum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3855452"/>
      </p:ext>
    </p:extLst>
  </p:cSld>
  <p:clrMapOvr>
    <a:masterClrMapping/>
  </p:clrMapOvr>
  <p:transition spd="med">
    <p:sndAc>
      <p:stSnd>
        <p:snd r:embed="rId1" name="chimes.wav"/>
      </p:stSnd>
    </p:sndAc>
  </p:transition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06B7D3-6FB4-4671-AA0F-C32B80D02AE1}" type="datetime1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04.02.2019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0E6B6E-BF1D-48CF-A393-CECCC34DCF7D}" type="slidenum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9961482"/>
      </p:ext>
    </p:extLst>
  </p:cSld>
  <p:clrMapOvr>
    <a:masterClrMapping/>
  </p:clrMapOvr>
  <p:transition spd="med">
    <p:sndAc>
      <p:stSnd>
        <p:snd r:embed="rId1" name="chimes.wav"/>
      </p:stSnd>
    </p:sndAc>
  </p:transition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E4C9FD-D28B-4255-A83A-FE115482EC78}" type="datetime1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04.02.2019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8AB2A9-17D7-4A57-BD97-8343EE7BBCD6}" type="slidenum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9129919"/>
      </p:ext>
    </p:extLst>
  </p:cSld>
  <p:clrMapOvr>
    <a:masterClrMapping/>
  </p:clrMapOvr>
  <p:transition spd="med">
    <p:sndAc>
      <p:stSnd>
        <p:snd r:embed="rId1" name="chimes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434D9B-80DB-4168-98AD-CF532CE9DD46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ADDBBB-7038-4679-9591-67CB2FBC7572}" type="datetime1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04.02.2019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1033C0-9D23-45B4-BAA6-E4534EEDEF7B}" type="slidenum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7273013"/>
      </p:ext>
    </p:extLst>
  </p:cSld>
  <p:clrMapOvr>
    <a:masterClrMapping/>
  </p:clrMapOvr>
  <p:transition spd="med">
    <p:sndAc>
      <p:stSnd>
        <p:snd r:embed="rId1" name="chimes.wav"/>
      </p:stSnd>
    </p:sndAc>
  </p:transition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063124-5DD3-4FC2-BEE2-3DCDEBBC3B68}" type="datetime1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04.02.2019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11C20B-2CCC-40BD-A163-03F20FC76505}" type="slidenum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9423634"/>
      </p:ext>
    </p:extLst>
  </p:cSld>
  <p:clrMapOvr>
    <a:masterClrMapping/>
  </p:clrMapOvr>
  <p:transition spd="med">
    <p:sndAc>
      <p:stSnd>
        <p:snd r:embed="rId1" name="chimes.wav"/>
      </p:stSnd>
    </p:sndAc>
  </p:transition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Прямоугольный треугольник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Полилиния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7030A0"/>
              </a:solidFill>
              <a:latin typeface="Times New Roman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7030A0"/>
              </a:solidFill>
              <a:latin typeface="Times New Roman"/>
              <a:cs typeface="+mn-cs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9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3485C7-A0A3-4174-99C1-60F3153820DB}" type="datetime1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04.02.2019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0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1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52B900-B452-4B53-93D6-E322A9A83853}" type="slidenum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014709"/>
      </p:ext>
    </p:extLst>
  </p:cSld>
  <p:clrMapOvr>
    <a:masterClrMapping/>
  </p:clrMapOvr>
  <p:transition spd="med">
    <p:sndAc>
      <p:stSnd>
        <p:snd r:embed="rId1" name="chimes.wav"/>
      </p:stSnd>
    </p:sndAc>
  </p:transition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288525-4D8E-45F3-9DEE-2EC1229CD2FE}" type="datetime1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04.02.2019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E50CC3-734E-40F6-8645-177EA75B1FCA}" type="slidenum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828"/>
      </p:ext>
    </p:extLst>
  </p:cSld>
  <p:clrMapOvr>
    <a:masterClrMapping/>
  </p:clrMapOvr>
  <p:transition spd="med">
    <p:sndAc>
      <p:stSnd>
        <p:snd r:embed="rId1" name="chimes.wav"/>
      </p:stSnd>
    </p:sndAc>
  </p:transition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01DA84-4233-4CAA-8756-ED38CD79B44A}" type="datetime1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04.02.2019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A8D488-8197-43B0-AEC3-F3498E630536}" type="slidenum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3028796"/>
      </p:ext>
    </p:extLst>
  </p:cSld>
  <p:clrMapOvr>
    <a:masterClrMapping/>
  </p:clrMapOvr>
  <p:transition spd="med">
    <p:sndAc>
      <p:stSnd>
        <p:snd r:embed="rId1" name="chimes.wav"/>
      </p:stSnd>
    </p:sndAc>
  </p:transition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675CF1-960C-48AA-B0E3-0131CD9DE64E}" type="datetime1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04.02.2019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DFA6CD-CB37-4061-B678-F2A37B90ED78}" type="slidenum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4364216"/>
      </p:ext>
    </p:extLst>
  </p:cSld>
  <p:clrMapOvr>
    <a:masterClrMapping/>
  </p:clrMapOvr>
  <p:transition spd="med">
    <p:sndAc>
      <p:stSnd>
        <p:snd r:embed="rId1" name="chimes.wav"/>
      </p:stSnd>
    </p:sndAc>
  </p:transition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66F13C-48A0-4618-AAAE-4F0743606DF7}" type="datetime1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04.02.2019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C995DB-7CB7-48A7-A49E-618C07B70C6A}" type="slidenum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3021311"/>
      </p:ext>
    </p:extLst>
  </p:cSld>
  <p:clrMapOvr>
    <a:masterClrMapping/>
  </p:clrMapOvr>
  <p:transition spd="med">
    <p:sndAc>
      <p:stSnd>
        <p:snd r:embed="rId1" name="chimes.wav"/>
      </p:stSnd>
    </p:sndAc>
  </p:transition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59F2E3-A0BF-49AB-BCB5-3E336C88BD4B}" type="datetime1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04.02.2019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5F7EF2-529E-4CDA-AD2C-A69B2F3557EB}" type="slidenum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7335482"/>
      </p:ext>
    </p:extLst>
  </p:cSld>
  <p:clrMapOvr>
    <a:masterClrMapping/>
  </p:clrMapOvr>
  <p:transition spd="med">
    <p:sndAc>
      <p:stSnd>
        <p:snd r:embed="rId1" name="chimes.wav"/>
      </p:stSnd>
    </p:sndAc>
  </p:transition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E2D9F6-30A9-4EEE-855D-6C5A5BEEA4D5}" type="datetime1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04.02.2019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CD955D-73C2-4E81-965F-F585148D8F7C}" type="slidenum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0139517"/>
      </p:ext>
    </p:extLst>
  </p:cSld>
  <p:clrMapOvr>
    <a:masterClrMapping/>
  </p:clrMapOvr>
  <p:transition spd="med">
    <p:sndAc>
      <p:stSnd>
        <p:snd r:embed="rId1" name="chimes.wav"/>
      </p:stSnd>
    </p:sndAc>
  </p:transition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06B7D3-6FB4-4671-AA0F-C32B80D02AE1}" type="datetime1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04.02.2019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0E6B6E-BF1D-48CF-A393-CECCC34DCF7D}" type="slidenum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898750"/>
      </p:ext>
    </p:extLst>
  </p:cSld>
  <p:clrMapOvr>
    <a:masterClrMapping/>
  </p:clrMapOvr>
  <p:transition spd="med">
    <p:sndAc>
      <p:stSnd>
        <p:snd r:embed="rId1" name="chimes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4EBC5D-3868-449B-A89D-35D5F006D205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E4C9FD-D28B-4255-A83A-FE115482EC78}" type="datetime1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04.02.2019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8AB2A9-17D7-4A57-BD97-8343EE7BBCD6}" type="slidenum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863271"/>
      </p:ext>
    </p:extLst>
  </p:cSld>
  <p:clrMapOvr>
    <a:masterClrMapping/>
  </p:clrMapOvr>
  <p:transition spd="med">
    <p:sndAc>
      <p:stSnd>
        <p:snd r:embed="rId1" name="chimes.wav"/>
      </p:stSnd>
    </p:sndAc>
  </p:transition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ADDBBB-7038-4679-9591-67CB2FBC7572}" type="datetime1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04.02.2019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1033C0-9D23-45B4-BAA6-E4534EEDEF7B}" type="slidenum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3758396"/>
      </p:ext>
    </p:extLst>
  </p:cSld>
  <p:clrMapOvr>
    <a:masterClrMapping/>
  </p:clrMapOvr>
  <p:transition spd="med">
    <p:sndAc>
      <p:stSnd>
        <p:snd r:embed="rId1" name="chimes.wav"/>
      </p:stSnd>
    </p:sndAc>
  </p:transition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063124-5DD3-4FC2-BEE2-3DCDEBBC3B68}" type="datetime1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04.02.2019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11C20B-2CCC-40BD-A163-03F20FC76505}" type="slidenum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1117048"/>
      </p:ext>
    </p:extLst>
  </p:cSld>
  <p:clrMapOvr>
    <a:masterClrMapping/>
  </p:clrMapOvr>
  <p:transition spd="med">
    <p:sndAc>
      <p:stSnd>
        <p:snd r:embed="rId1" name="chimes.wav"/>
      </p:stSnd>
    </p:sndAc>
  </p:transition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Прямоугольный треугольник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Полилиния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7030A0"/>
              </a:solidFill>
              <a:latin typeface="Times New Roman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7030A0"/>
              </a:solidFill>
              <a:latin typeface="Times New Roman"/>
              <a:cs typeface="+mn-cs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9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3485C7-A0A3-4174-99C1-60F3153820DB}" type="datetime1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04.02.2019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0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1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52B900-B452-4B53-93D6-E322A9A83853}" type="slidenum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443066"/>
      </p:ext>
    </p:extLst>
  </p:cSld>
  <p:clrMapOvr>
    <a:masterClrMapping/>
  </p:clrMapOvr>
  <p:transition spd="med">
    <p:sndAc>
      <p:stSnd>
        <p:snd r:embed="rId1" name="chimes.wav"/>
      </p:stSnd>
    </p:sndAc>
  </p:transition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288525-4D8E-45F3-9DEE-2EC1229CD2FE}" type="datetime1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04.02.2019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E50CC3-734E-40F6-8645-177EA75B1FCA}" type="slidenum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972180"/>
      </p:ext>
    </p:extLst>
  </p:cSld>
  <p:clrMapOvr>
    <a:masterClrMapping/>
  </p:clrMapOvr>
  <p:transition spd="med">
    <p:sndAc>
      <p:stSnd>
        <p:snd r:embed="rId1" name="chimes.wav"/>
      </p:stSnd>
    </p:sndAc>
  </p:transition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01DA84-4233-4CAA-8756-ED38CD79B44A}" type="datetime1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04.02.2019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A8D488-8197-43B0-AEC3-F3498E630536}" type="slidenum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2917342"/>
      </p:ext>
    </p:extLst>
  </p:cSld>
  <p:clrMapOvr>
    <a:masterClrMapping/>
  </p:clrMapOvr>
  <p:transition spd="med">
    <p:sndAc>
      <p:stSnd>
        <p:snd r:embed="rId1" name="chimes.wav"/>
      </p:stSnd>
    </p:sndAc>
  </p:transition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675CF1-960C-48AA-B0E3-0131CD9DE64E}" type="datetime1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04.02.2019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DFA6CD-CB37-4061-B678-F2A37B90ED78}" type="slidenum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615309"/>
      </p:ext>
    </p:extLst>
  </p:cSld>
  <p:clrMapOvr>
    <a:masterClrMapping/>
  </p:clrMapOvr>
  <p:transition spd="med">
    <p:sndAc>
      <p:stSnd>
        <p:snd r:embed="rId1" name="chimes.wav"/>
      </p:stSnd>
    </p:sndAc>
  </p:transition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66F13C-48A0-4618-AAAE-4F0743606DF7}" type="datetime1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04.02.2019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C995DB-7CB7-48A7-A49E-618C07B70C6A}" type="slidenum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0390529"/>
      </p:ext>
    </p:extLst>
  </p:cSld>
  <p:clrMapOvr>
    <a:masterClrMapping/>
  </p:clrMapOvr>
  <p:transition spd="med">
    <p:sndAc>
      <p:stSnd>
        <p:snd r:embed="rId1" name="chimes.wav"/>
      </p:stSnd>
    </p:sndAc>
  </p:transition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59F2E3-A0BF-49AB-BCB5-3E336C88BD4B}" type="datetime1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04.02.2019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5F7EF2-529E-4CDA-AD2C-A69B2F3557EB}" type="slidenum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2087056"/>
      </p:ext>
    </p:extLst>
  </p:cSld>
  <p:clrMapOvr>
    <a:masterClrMapping/>
  </p:clrMapOvr>
  <p:transition spd="med">
    <p:sndAc>
      <p:stSnd>
        <p:snd r:embed="rId1" name="chimes.wav"/>
      </p:stSnd>
    </p:sndAc>
  </p:transition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E2D9F6-30A9-4EEE-855D-6C5A5BEEA4D5}" type="datetime1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04.02.2019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CD955D-73C2-4E81-965F-F585148D8F7C}" type="slidenum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8910261"/>
      </p:ext>
    </p:extLst>
  </p:cSld>
  <p:clrMapOvr>
    <a:masterClrMapping/>
  </p:clrMapOvr>
  <p:transition spd="med">
    <p:sndAc>
      <p:stSnd>
        <p:snd r:embed="rId1" name="chimes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D8A53E-7788-4B9E-A619-779A1A7F0982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06B7D3-6FB4-4671-AA0F-C32B80D02AE1}" type="datetime1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04.02.2019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0E6B6E-BF1D-48CF-A393-CECCC34DCF7D}" type="slidenum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484082"/>
      </p:ext>
    </p:extLst>
  </p:cSld>
  <p:clrMapOvr>
    <a:masterClrMapping/>
  </p:clrMapOvr>
  <p:transition spd="med">
    <p:sndAc>
      <p:stSnd>
        <p:snd r:embed="rId1" name="chimes.wav"/>
      </p:stSnd>
    </p:sndAc>
  </p:transition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E4C9FD-D28B-4255-A83A-FE115482EC78}" type="datetime1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04.02.2019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8AB2A9-17D7-4A57-BD97-8343EE7BBCD6}" type="slidenum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6465834"/>
      </p:ext>
    </p:extLst>
  </p:cSld>
  <p:clrMapOvr>
    <a:masterClrMapping/>
  </p:clrMapOvr>
  <p:transition spd="med">
    <p:sndAc>
      <p:stSnd>
        <p:snd r:embed="rId1" name="chimes.wav"/>
      </p:stSnd>
    </p:sndAc>
  </p:transition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ADDBBB-7038-4679-9591-67CB2FBC7572}" type="datetime1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04.02.2019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1033C0-9D23-45B4-BAA6-E4534EEDEF7B}" type="slidenum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9097162"/>
      </p:ext>
    </p:extLst>
  </p:cSld>
  <p:clrMapOvr>
    <a:masterClrMapping/>
  </p:clrMapOvr>
  <p:transition spd="med">
    <p:sndAc>
      <p:stSnd>
        <p:snd r:embed="rId1" name="chimes.wav"/>
      </p:stSnd>
    </p:sndAc>
  </p:transition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063124-5DD3-4FC2-BEE2-3DCDEBBC3B68}" type="datetime1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04.02.2019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11C20B-2CCC-40BD-A163-03F20FC76505}" type="slidenum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292205"/>
      </p:ext>
    </p:extLst>
  </p:cSld>
  <p:clrMapOvr>
    <a:masterClrMapping/>
  </p:clrMapOvr>
  <p:transition spd="med">
    <p:sndAc>
      <p:stSnd>
        <p:snd r:embed="rId1" name="chimes.wav"/>
      </p:stSnd>
    </p:sndAc>
  </p:transition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Прямоугольный треугольник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Полилиния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7030A0"/>
              </a:solidFill>
              <a:latin typeface="Times New Roman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7030A0"/>
              </a:solidFill>
              <a:latin typeface="Times New Roman"/>
              <a:cs typeface="+mn-cs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9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3485C7-A0A3-4174-99C1-60F3153820DB}" type="datetime1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04.02.2019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0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1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52B900-B452-4B53-93D6-E322A9A83853}" type="slidenum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7616205"/>
      </p:ext>
    </p:extLst>
  </p:cSld>
  <p:clrMapOvr>
    <a:masterClrMapping/>
  </p:clrMapOvr>
  <p:transition spd="med">
    <p:sndAc>
      <p:stSnd>
        <p:snd r:embed="rId1" name="chimes.wav"/>
      </p:stSnd>
    </p:sndAc>
  </p:transition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288525-4D8E-45F3-9DEE-2EC1229CD2FE}" type="datetime1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04.02.2019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E50CC3-734E-40F6-8645-177EA75B1FCA}" type="slidenum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2890582"/>
      </p:ext>
    </p:extLst>
  </p:cSld>
  <p:clrMapOvr>
    <a:masterClrMapping/>
  </p:clrMapOvr>
  <p:transition spd="med">
    <p:sndAc>
      <p:stSnd>
        <p:snd r:embed="rId1" name="chimes.wav"/>
      </p:stSnd>
    </p:sndAc>
  </p:transition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01DA84-4233-4CAA-8756-ED38CD79B44A}" type="datetime1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04.02.2019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A8D488-8197-43B0-AEC3-F3498E630536}" type="slidenum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8470595"/>
      </p:ext>
    </p:extLst>
  </p:cSld>
  <p:clrMapOvr>
    <a:masterClrMapping/>
  </p:clrMapOvr>
  <p:transition spd="med">
    <p:sndAc>
      <p:stSnd>
        <p:snd r:embed="rId1" name="chimes.wav"/>
      </p:stSnd>
    </p:sndAc>
  </p:transition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22BC24-5464-4233-8F7D-754F792B7A9A}" type="datetime1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04.02.2019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B07EB3-1E21-4E46-8F13-20C917B66D6B}" type="slidenum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4956522"/>
      </p:ext>
    </p:extLst>
  </p:cSld>
  <p:clrMapOvr>
    <a:masterClrMapping/>
  </p:clrMapOvr>
  <p:transition spd="med">
    <p:sndAc>
      <p:stSnd>
        <p:snd r:embed="rId1" name="chimes.wav"/>
      </p:stSnd>
    </p:sndAc>
  </p:transition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D0492F-C111-483E-B29D-07D054F1107B}" type="datetime1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04.02.2019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26C740-BF1B-497D-8D41-9B5350E521D4}" type="slidenum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9198689"/>
      </p:ext>
    </p:extLst>
  </p:cSld>
  <p:clrMapOvr>
    <a:masterClrMapping/>
  </p:clrMapOvr>
  <p:transition spd="med">
    <p:sndAc>
      <p:stSnd>
        <p:snd r:embed="rId1" name="chimes.wav"/>
      </p:stSnd>
    </p:sndAc>
  </p:transition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1B678F-B17B-44E4-8126-ED5013CAA179}" type="datetime1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04.02.2019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798E87-FCC2-4673-AA58-2A75E8AC98AC}" type="slidenum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7197437"/>
      </p:ext>
    </p:extLst>
  </p:cSld>
  <p:clrMapOvr>
    <a:masterClrMapping/>
  </p:clrMapOvr>
  <p:transition spd="med">
    <p:sndAc>
      <p:stSnd>
        <p:snd r:embed="rId1" name="chimes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204EAE-C510-4E95-9824-ED2845C26861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B240DB-0490-4975-BFC6-40B241F4C31F}" type="datetime1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04.02.2019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D73A10-F33B-4522-A383-4C13DDCCC30C}" type="slidenum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5541704"/>
      </p:ext>
    </p:extLst>
  </p:cSld>
  <p:clrMapOvr>
    <a:masterClrMapping/>
  </p:clrMapOvr>
  <p:transition spd="med">
    <p:sndAc>
      <p:stSnd>
        <p:snd r:embed="rId1" name="chimes.wav"/>
      </p:stSnd>
    </p:sndAc>
  </p:transition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800577-5E9C-49D8-BB11-0A678E1132A7}" type="datetime1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04.02.2019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17D309-C5BD-4C92-89E4-A8AF732F5A3B}" type="slidenum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5700038"/>
      </p:ext>
    </p:extLst>
  </p:cSld>
  <p:clrMapOvr>
    <a:masterClrMapping/>
  </p:clrMapOvr>
  <p:transition spd="med">
    <p:sndAc>
      <p:stSnd>
        <p:snd r:embed="rId1" name="chimes.wav"/>
      </p:stSnd>
    </p:sndAc>
  </p:transition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8DA356-2D0E-4737-92D6-AB6FA997CDDA}" type="datetime1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04.02.2019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02B537-9E25-43DE-B686-3FCEFF5E2148}" type="slidenum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5973803"/>
      </p:ext>
    </p:extLst>
  </p:cSld>
  <p:clrMapOvr>
    <a:masterClrMapping/>
  </p:clrMapOvr>
  <p:transition spd="med">
    <p:sndAc>
      <p:stSnd>
        <p:snd r:embed="rId1" name="chimes.wav"/>
      </p:stSnd>
    </p:sndAc>
  </p:transition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3657A6-A265-4A2D-935A-31C449874BDD}" type="datetime1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04.02.2019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45108E-91A7-490C-A3D2-57C3362A7D1A}" type="slidenum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2570778"/>
      </p:ext>
    </p:extLst>
  </p:cSld>
  <p:clrMapOvr>
    <a:masterClrMapping/>
  </p:clrMapOvr>
  <p:transition spd="med">
    <p:sndAc>
      <p:stSnd>
        <p:snd r:embed="rId1" name="chimes.wav"/>
      </p:stSnd>
    </p:sndAc>
  </p:transition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FA9DE6-9601-44C8-859B-BB76DD9E9E02}" type="datetime1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04.02.2019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1D9172-FD3A-4769-89E1-D794DC411AE5}" type="slidenum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8779321"/>
      </p:ext>
    </p:extLst>
  </p:cSld>
  <p:clrMapOvr>
    <a:masterClrMapping/>
  </p:clrMapOvr>
  <p:transition spd="med">
    <p:sndAc>
      <p:stSnd>
        <p:snd r:embed="rId1" name="chimes.wav"/>
      </p:stSnd>
    </p:sndAc>
  </p:transition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Прямоугольный треугольник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Полилиния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7030A0"/>
              </a:solidFill>
              <a:latin typeface="Times New Roman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7030A0"/>
              </a:solidFill>
              <a:latin typeface="Times New Roman"/>
              <a:cs typeface="+mn-cs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9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CF8B94-D24C-4B99-8CEF-A1D60A63CA78}" type="datetime1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04.02.2019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0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1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F46E71-9D07-41A6-804F-71DFFCF8EFEF}" type="slidenum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2946429"/>
      </p:ext>
    </p:extLst>
  </p:cSld>
  <p:clrMapOvr>
    <a:masterClrMapping/>
  </p:clrMapOvr>
  <p:transition spd="med">
    <p:sndAc>
      <p:stSnd>
        <p:snd r:embed="rId1" name="chimes.wav"/>
      </p:stSnd>
    </p:sndAc>
  </p:transition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3CF76F-9F6A-4C9A-A619-BE95C5BA43E4}" type="datetime1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04.02.2019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C5E419-7A74-4AD8-9EBC-E5AEF305AC32}" type="slidenum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1855059"/>
      </p:ext>
    </p:extLst>
  </p:cSld>
  <p:clrMapOvr>
    <a:masterClrMapping/>
  </p:clrMapOvr>
  <p:transition spd="med">
    <p:sndAc>
      <p:stSnd>
        <p:snd r:embed="rId1" name="chimes.wav"/>
      </p:stSnd>
    </p:sndAc>
  </p:transition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72DFB0-7BEE-4C8C-83E8-4A635AA56CFB}" type="datetime1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04.02.2019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D4AD7C-666D-4509-8133-C2EF79DCD0F0}" type="slidenum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3263795"/>
      </p:ext>
    </p:extLst>
  </p:cSld>
  <p:clrMapOvr>
    <a:masterClrMapping/>
  </p:clrMapOvr>
  <p:transition spd="med">
    <p:sndAc>
      <p:stSnd>
        <p:snd r:embed="rId1" name="chimes.wav"/>
      </p:stSnd>
    </p:sndAc>
  </p:transition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22BC24-5464-4233-8F7D-754F792B7A9A}" type="datetime1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04.02.2019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B07EB3-1E21-4E46-8F13-20C917B66D6B}" type="slidenum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7810440"/>
      </p:ext>
    </p:extLst>
  </p:cSld>
  <p:clrMapOvr>
    <a:masterClrMapping/>
  </p:clrMapOvr>
  <p:transition spd="med">
    <p:sndAc>
      <p:stSnd>
        <p:snd r:embed="rId1" name="chimes.wav"/>
      </p:stSnd>
    </p:sndAc>
  </p:transition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D0492F-C111-483E-B29D-07D054F1107B}" type="datetime1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04.02.2019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26C740-BF1B-497D-8D41-9B5350E521D4}" type="slidenum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5834066"/>
      </p:ext>
    </p:extLst>
  </p:cSld>
  <p:clrMapOvr>
    <a:masterClrMapping/>
  </p:clrMapOvr>
  <p:transition spd="med">
    <p:sndAc>
      <p:stSnd>
        <p:snd r:embed="rId1" name="chimes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7BBF5D-FBBB-4877-AB97-E56DA4929B78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1B678F-B17B-44E4-8126-ED5013CAA179}" type="datetime1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04.02.2019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798E87-FCC2-4673-AA58-2A75E8AC98AC}" type="slidenum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6335323"/>
      </p:ext>
    </p:extLst>
  </p:cSld>
  <p:clrMapOvr>
    <a:masterClrMapping/>
  </p:clrMapOvr>
  <p:transition spd="med">
    <p:sndAc>
      <p:stSnd>
        <p:snd r:embed="rId1" name="chimes.wav"/>
      </p:stSnd>
    </p:sndAc>
  </p:transition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B240DB-0490-4975-BFC6-40B241F4C31F}" type="datetime1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04.02.2019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D73A10-F33B-4522-A383-4C13DDCCC30C}" type="slidenum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5448980"/>
      </p:ext>
    </p:extLst>
  </p:cSld>
  <p:clrMapOvr>
    <a:masterClrMapping/>
  </p:clrMapOvr>
  <p:transition spd="med">
    <p:sndAc>
      <p:stSnd>
        <p:snd r:embed="rId1" name="chimes.wav"/>
      </p:stSnd>
    </p:sndAc>
  </p:transition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800577-5E9C-49D8-BB11-0A678E1132A7}" type="datetime1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04.02.2019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17D309-C5BD-4C92-89E4-A8AF732F5A3B}" type="slidenum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7256964"/>
      </p:ext>
    </p:extLst>
  </p:cSld>
  <p:clrMapOvr>
    <a:masterClrMapping/>
  </p:clrMapOvr>
  <p:transition spd="med">
    <p:sndAc>
      <p:stSnd>
        <p:snd r:embed="rId1" name="chimes.wav"/>
      </p:stSnd>
    </p:sndAc>
  </p:transition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8DA356-2D0E-4737-92D6-AB6FA997CDDA}" type="datetime1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04.02.2019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02B537-9E25-43DE-B686-3FCEFF5E2148}" type="slidenum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3273717"/>
      </p:ext>
    </p:extLst>
  </p:cSld>
  <p:clrMapOvr>
    <a:masterClrMapping/>
  </p:clrMapOvr>
  <p:transition spd="med">
    <p:sndAc>
      <p:stSnd>
        <p:snd r:embed="rId1" name="chimes.wav"/>
      </p:stSnd>
    </p:sndAc>
  </p:transition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3657A6-A265-4A2D-935A-31C449874BDD}" type="datetime1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04.02.2019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45108E-91A7-490C-A3D2-57C3362A7D1A}" type="slidenum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3989394"/>
      </p:ext>
    </p:extLst>
  </p:cSld>
  <p:clrMapOvr>
    <a:masterClrMapping/>
  </p:clrMapOvr>
  <p:transition spd="med">
    <p:sndAc>
      <p:stSnd>
        <p:snd r:embed="rId1" name="chimes.wav"/>
      </p:stSnd>
    </p:sndAc>
  </p:transition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FA9DE6-9601-44C8-859B-BB76DD9E9E02}" type="datetime1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04.02.2019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1D9172-FD3A-4769-89E1-D794DC411AE5}" type="slidenum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3411962"/>
      </p:ext>
    </p:extLst>
  </p:cSld>
  <p:clrMapOvr>
    <a:masterClrMapping/>
  </p:clrMapOvr>
  <p:transition spd="med">
    <p:sndAc>
      <p:stSnd>
        <p:snd r:embed="rId1" name="chimes.wav"/>
      </p:stSnd>
    </p:sndAc>
  </p:transition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Прямоугольный треугольник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Полилиния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7030A0"/>
              </a:solidFill>
              <a:latin typeface="Times New Roman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7030A0"/>
              </a:solidFill>
              <a:latin typeface="Times New Roman"/>
              <a:cs typeface="+mn-cs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9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CF8B94-D24C-4B99-8CEF-A1D60A63CA78}" type="datetime1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04.02.2019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0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1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F46E71-9D07-41A6-804F-71DFFCF8EFEF}" type="slidenum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2085893"/>
      </p:ext>
    </p:extLst>
  </p:cSld>
  <p:clrMapOvr>
    <a:masterClrMapping/>
  </p:clrMapOvr>
  <p:transition spd="med">
    <p:sndAc>
      <p:stSnd>
        <p:snd r:embed="rId1" name="chimes.wav"/>
      </p:stSnd>
    </p:sndAc>
  </p:transition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3CF76F-9F6A-4C9A-A619-BE95C5BA43E4}" type="datetime1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04.02.2019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C5E419-7A74-4AD8-9EBC-E5AEF305AC32}" type="slidenum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6810234"/>
      </p:ext>
    </p:extLst>
  </p:cSld>
  <p:clrMapOvr>
    <a:masterClrMapping/>
  </p:clrMapOvr>
  <p:transition spd="med">
    <p:sndAc>
      <p:stSnd>
        <p:snd r:embed="rId1" name="chimes.wav"/>
      </p:stSnd>
    </p:sndAc>
  </p:transition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72DFB0-7BEE-4C8C-83E8-4A635AA56CFB}" type="datetime1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04.02.2019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D4AD7C-666D-4509-8133-C2EF79DCD0F0}" type="slidenum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5125438"/>
      </p:ext>
    </p:extLst>
  </p:cSld>
  <p:clrMapOvr>
    <a:masterClrMapping/>
  </p:clrMapOvr>
  <p:transition spd="med">
    <p:sndAc>
      <p:stSnd>
        <p:snd r:embed="rId1" name="chimes.wav"/>
      </p:stSnd>
    </p:sndAc>
  </p:transition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22BC24-5464-4233-8F7D-754F792B7A9A}" type="datetime1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04.02.2019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B07EB3-1E21-4E46-8F13-20C917B66D6B}" type="slidenum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9569171"/>
      </p:ext>
    </p:extLst>
  </p:cSld>
  <p:clrMapOvr>
    <a:masterClrMapping/>
  </p:clrMapOvr>
  <p:transition spd="med">
    <p:sndAc>
      <p:stSnd>
        <p:snd r:embed="rId1" name="chimes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DF94DD-FB7A-4E34-9B72-0CF1C8253FA4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D0492F-C111-483E-B29D-07D054F1107B}" type="datetime1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04.02.2019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26C740-BF1B-497D-8D41-9B5350E521D4}" type="slidenum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9879873"/>
      </p:ext>
    </p:extLst>
  </p:cSld>
  <p:clrMapOvr>
    <a:masterClrMapping/>
  </p:clrMapOvr>
  <p:transition spd="med">
    <p:sndAc>
      <p:stSnd>
        <p:snd r:embed="rId1" name="chimes.wav"/>
      </p:stSnd>
    </p:sndAc>
  </p:transition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1B678F-B17B-44E4-8126-ED5013CAA179}" type="datetime1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04.02.2019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798E87-FCC2-4673-AA58-2A75E8AC98AC}" type="slidenum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5132168"/>
      </p:ext>
    </p:extLst>
  </p:cSld>
  <p:clrMapOvr>
    <a:masterClrMapping/>
  </p:clrMapOvr>
  <p:transition spd="med">
    <p:sndAc>
      <p:stSnd>
        <p:snd r:embed="rId1" name="chimes.wav"/>
      </p:stSnd>
    </p:sndAc>
  </p:transition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B240DB-0490-4975-BFC6-40B241F4C31F}" type="datetime1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04.02.2019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D73A10-F33B-4522-A383-4C13DDCCC30C}" type="slidenum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9372355"/>
      </p:ext>
    </p:extLst>
  </p:cSld>
  <p:clrMapOvr>
    <a:masterClrMapping/>
  </p:clrMapOvr>
  <p:transition spd="med">
    <p:sndAc>
      <p:stSnd>
        <p:snd r:embed="rId1" name="chimes.wav"/>
      </p:stSnd>
    </p:sndAc>
  </p:transition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800577-5E9C-49D8-BB11-0A678E1132A7}" type="datetime1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04.02.2019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17D309-C5BD-4C92-89E4-A8AF732F5A3B}" type="slidenum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4789085"/>
      </p:ext>
    </p:extLst>
  </p:cSld>
  <p:clrMapOvr>
    <a:masterClrMapping/>
  </p:clrMapOvr>
  <p:transition spd="med">
    <p:sndAc>
      <p:stSnd>
        <p:snd r:embed="rId1" name="chimes.wav"/>
      </p:stSnd>
    </p:sndAc>
  </p:transition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8DA356-2D0E-4737-92D6-AB6FA997CDDA}" type="datetime1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04.02.2019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02B537-9E25-43DE-B686-3FCEFF5E2148}" type="slidenum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8656356"/>
      </p:ext>
    </p:extLst>
  </p:cSld>
  <p:clrMapOvr>
    <a:masterClrMapping/>
  </p:clrMapOvr>
  <p:transition spd="med">
    <p:sndAc>
      <p:stSnd>
        <p:snd r:embed="rId1" name="chimes.wav"/>
      </p:stSnd>
    </p:sndAc>
  </p:transition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3657A6-A265-4A2D-935A-31C449874BDD}" type="datetime1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04.02.2019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45108E-91A7-490C-A3D2-57C3362A7D1A}" type="slidenum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0419610"/>
      </p:ext>
    </p:extLst>
  </p:cSld>
  <p:clrMapOvr>
    <a:masterClrMapping/>
  </p:clrMapOvr>
  <p:transition spd="med">
    <p:sndAc>
      <p:stSnd>
        <p:snd r:embed="rId1" name="chimes.wav"/>
      </p:stSnd>
    </p:sndAc>
  </p:transition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FA9DE6-9601-44C8-859B-BB76DD9E9E02}" type="datetime1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04.02.2019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1D9172-FD3A-4769-89E1-D794DC411AE5}" type="slidenum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5423039"/>
      </p:ext>
    </p:extLst>
  </p:cSld>
  <p:clrMapOvr>
    <a:masterClrMapping/>
  </p:clrMapOvr>
  <p:transition spd="med">
    <p:sndAc>
      <p:stSnd>
        <p:snd r:embed="rId1" name="chimes.wav"/>
      </p:stSnd>
    </p:sndAc>
  </p:transition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Прямоугольный треугольник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Полилиния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7030A0"/>
              </a:solidFill>
              <a:latin typeface="Times New Roman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7030A0"/>
              </a:solidFill>
              <a:latin typeface="Times New Roman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9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CF8B94-D24C-4B99-8CEF-A1D60A63CA78}" type="datetime1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04.02.2019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0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1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F46E71-9D07-41A6-804F-71DFFCF8EFEF}" type="slidenum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6659327"/>
      </p:ext>
    </p:extLst>
  </p:cSld>
  <p:clrMapOvr>
    <a:masterClrMapping/>
  </p:clrMapOvr>
  <p:transition spd="med">
    <p:sndAc>
      <p:stSnd>
        <p:snd r:embed="rId1" name="chimes.wav"/>
      </p:stSnd>
    </p:sndAc>
  </p:transition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3CF76F-9F6A-4C9A-A619-BE95C5BA43E4}" type="datetime1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04.02.2019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C5E419-7A74-4AD8-9EBC-E5AEF305AC32}" type="slidenum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1919148"/>
      </p:ext>
    </p:extLst>
  </p:cSld>
  <p:clrMapOvr>
    <a:masterClrMapping/>
  </p:clrMapOvr>
  <p:transition spd="med">
    <p:sndAc>
      <p:stSnd>
        <p:snd r:embed="rId1" name="chimes.wav"/>
      </p:stSnd>
    </p:sndAc>
  </p:transition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72DFB0-7BEE-4C8C-83E8-4A635AA56CFB}" type="datetime1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04.02.2019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D4AD7C-666D-4509-8133-C2EF79DCD0F0}" type="slidenum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9563024"/>
      </p:ext>
    </p:extLst>
  </p:cSld>
  <p:clrMapOvr>
    <a:masterClrMapping/>
  </p:clrMapOvr>
  <p:transition spd="med">
    <p:sndAc>
      <p:stSnd>
        <p:snd r:embed="rId1" name="chimes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7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102.xml"/><Relationship Id="rId7" Type="http://schemas.openxmlformats.org/officeDocument/2006/relationships/slideLayout" Target="../slideLayouts/slideLayout106.xml"/><Relationship Id="rId12" Type="http://schemas.openxmlformats.org/officeDocument/2006/relationships/theme" Target="../theme/theme10.xml"/><Relationship Id="rId2" Type="http://schemas.openxmlformats.org/officeDocument/2006/relationships/slideLayout" Target="../slideLayouts/slideLayout101.xml"/><Relationship Id="rId1" Type="http://schemas.openxmlformats.org/officeDocument/2006/relationships/slideLayout" Target="../slideLayouts/slideLayout100.xml"/><Relationship Id="rId6" Type="http://schemas.openxmlformats.org/officeDocument/2006/relationships/slideLayout" Target="../slideLayouts/slideLayout105.xml"/><Relationship Id="rId11" Type="http://schemas.openxmlformats.org/officeDocument/2006/relationships/slideLayout" Target="../slideLayouts/slideLayout110.xml"/><Relationship Id="rId5" Type="http://schemas.openxmlformats.org/officeDocument/2006/relationships/slideLayout" Target="../slideLayouts/slideLayout104.xml"/><Relationship Id="rId10" Type="http://schemas.openxmlformats.org/officeDocument/2006/relationships/slideLayout" Target="../slideLayouts/slideLayout109.xml"/><Relationship Id="rId4" Type="http://schemas.openxmlformats.org/officeDocument/2006/relationships/slideLayout" Target="../slideLayouts/slideLayout103.xml"/><Relationship Id="rId9" Type="http://schemas.openxmlformats.org/officeDocument/2006/relationships/slideLayout" Target="../slideLayouts/slideLayout108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6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91.xml"/><Relationship Id="rId7" Type="http://schemas.openxmlformats.org/officeDocument/2006/relationships/slideLayout" Target="../slideLayouts/slideLayout95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0.xml"/><Relationship Id="rId1" Type="http://schemas.openxmlformats.org/officeDocument/2006/relationships/slideLayout" Target="../slideLayouts/slideLayout89.xml"/><Relationship Id="rId6" Type="http://schemas.openxmlformats.org/officeDocument/2006/relationships/slideLayout" Target="../slideLayouts/slideLayout94.xml"/><Relationship Id="rId11" Type="http://schemas.openxmlformats.org/officeDocument/2006/relationships/slideLayout" Target="../slideLayouts/slideLayout99.xml"/><Relationship Id="rId5" Type="http://schemas.openxmlformats.org/officeDocument/2006/relationships/slideLayout" Target="../slideLayouts/slideLayout93.xml"/><Relationship Id="rId10" Type="http://schemas.openxmlformats.org/officeDocument/2006/relationships/slideLayout" Target="../slideLayouts/slideLayout98.xml"/><Relationship Id="rId4" Type="http://schemas.openxmlformats.org/officeDocument/2006/relationships/slideLayout" Target="../slideLayouts/slideLayout92.xml"/><Relationship Id="rId9" Type="http://schemas.openxmlformats.org/officeDocument/2006/relationships/slideLayout" Target="../slideLayouts/slideLayout9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ABFDEE3-3E05-4A66-9B60-0A20B037DF6B}" type="slidenum">
              <a:rPr lang="es-ES"/>
              <a:pPr/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7030A0"/>
              </a:solidFill>
              <a:latin typeface="Times New Roman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7030A0"/>
              </a:solidFill>
              <a:latin typeface="Times New Roman"/>
            </a:endParaRPr>
          </a:p>
        </p:txBody>
      </p:sp>
      <p:sp>
        <p:nvSpPr>
          <p:cNvPr id="1028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9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D0EB1A8-0BEC-4357-A242-12708736F611}" type="datetime1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04.02.2019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5CABEC2-77DD-4127-AA1E-BF3C07A454C5}" type="slidenum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1033" name="Группа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rgbClr val="7030A0"/>
                </a:solidFill>
                <a:latin typeface="Times New Roman"/>
              </a:endParaRPr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rgbClr val="7030A0"/>
                </a:solidFill>
                <a:latin typeface="Times New Roman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355800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ransition spd="med">
    <p:sndAc>
      <p:stSnd>
        <p:snd r:embed="rId13" name="chimes.wav"/>
      </p:stSnd>
    </p:sndAc>
  </p:transition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7030A0"/>
              </a:solidFill>
              <a:latin typeface="Times New Roman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7030A0"/>
              </a:solidFill>
              <a:latin typeface="Times New Roman"/>
              <a:cs typeface="+mn-cs"/>
            </a:endParaRPr>
          </a:p>
        </p:txBody>
      </p:sp>
      <p:sp>
        <p:nvSpPr>
          <p:cNvPr id="1028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9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A4FE2DE-2CA0-4EE7-9DA4-2CD0EA15E860}" type="datetime1">
              <a:rPr lang="ru-RU">
                <a:solidFill>
                  <a:srgbClr val="04617B">
                    <a:shade val="90000"/>
                  </a:srgbClr>
                </a:solidFill>
                <a:cs typeface="+mn-cs"/>
              </a:rPr>
              <a:pPr>
                <a:defRPr/>
              </a:pPr>
              <a:t>04.02.2019</a:t>
            </a:fld>
            <a:endParaRPr lang="ru-RU">
              <a:solidFill>
                <a:srgbClr val="04617B">
                  <a:shade val="90000"/>
                </a:srgbClr>
              </a:solidFill>
              <a:cs typeface="+mn-cs"/>
            </a:endParaRPr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  <a:cs typeface="+mn-cs"/>
            </a:endParaRPr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DF55832-1477-4B14-8ADE-84DEC32C6231}" type="slidenum">
              <a:rPr lang="ru-RU">
                <a:solidFill>
                  <a:srgbClr val="04617B">
                    <a:shade val="90000"/>
                  </a:srgbClr>
                </a:solidFill>
                <a:cs typeface="+mn-cs"/>
              </a:rPr>
              <a:pPr>
                <a:defRPr/>
              </a:pPr>
              <a:t>‹#›</a:t>
            </a:fld>
            <a:endParaRPr lang="ru-RU">
              <a:solidFill>
                <a:srgbClr val="04617B">
                  <a:shade val="90000"/>
                </a:srgbClr>
              </a:solidFill>
              <a:cs typeface="+mn-cs"/>
            </a:endParaRPr>
          </a:p>
        </p:txBody>
      </p:sp>
      <p:grpSp>
        <p:nvGrpSpPr>
          <p:cNvPr id="1033" name="Группа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rgbClr val="7030A0"/>
                </a:solidFill>
                <a:latin typeface="Times New Roman"/>
                <a:cs typeface="+mn-cs"/>
              </a:endParaRPr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rgbClr val="7030A0"/>
                </a:solidFill>
                <a:latin typeface="Times New Roman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008699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med">
    <p:sndAc>
      <p:stSnd>
        <p:snd r:embed="rId13" name="chimes.wav"/>
      </p:stSnd>
    </p:sndAc>
  </p:transition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7030A0"/>
              </a:solidFill>
              <a:latin typeface="Times New Roman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7030A0"/>
              </a:solidFill>
              <a:latin typeface="Times New Roman"/>
              <a:cs typeface="+mn-cs"/>
            </a:endParaRPr>
          </a:p>
        </p:txBody>
      </p:sp>
      <p:sp>
        <p:nvSpPr>
          <p:cNvPr id="1028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9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A4FE2DE-2CA0-4EE7-9DA4-2CD0EA15E860}" type="datetime1">
              <a:rPr lang="ru-RU">
                <a:solidFill>
                  <a:srgbClr val="04617B">
                    <a:shade val="90000"/>
                  </a:srgbClr>
                </a:solidFill>
                <a:cs typeface="+mn-cs"/>
              </a:rPr>
              <a:pPr>
                <a:defRPr/>
              </a:pPr>
              <a:t>04.02.2019</a:t>
            </a:fld>
            <a:endParaRPr lang="ru-RU">
              <a:solidFill>
                <a:srgbClr val="04617B">
                  <a:shade val="90000"/>
                </a:srgbClr>
              </a:solidFill>
              <a:cs typeface="+mn-cs"/>
            </a:endParaRPr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  <a:cs typeface="+mn-cs"/>
            </a:endParaRPr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DF55832-1477-4B14-8ADE-84DEC32C6231}" type="slidenum">
              <a:rPr lang="ru-RU">
                <a:solidFill>
                  <a:srgbClr val="04617B">
                    <a:shade val="90000"/>
                  </a:srgbClr>
                </a:solidFill>
                <a:cs typeface="+mn-cs"/>
              </a:rPr>
              <a:pPr>
                <a:defRPr/>
              </a:pPr>
              <a:t>‹#›</a:t>
            </a:fld>
            <a:endParaRPr lang="ru-RU">
              <a:solidFill>
                <a:srgbClr val="04617B">
                  <a:shade val="90000"/>
                </a:srgbClr>
              </a:solidFill>
              <a:cs typeface="+mn-cs"/>
            </a:endParaRPr>
          </a:p>
        </p:txBody>
      </p:sp>
      <p:grpSp>
        <p:nvGrpSpPr>
          <p:cNvPr id="1033" name="Группа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rgbClr val="7030A0"/>
                </a:solidFill>
                <a:latin typeface="Times New Roman"/>
                <a:cs typeface="+mn-cs"/>
              </a:endParaRPr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rgbClr val="7030A0"/>
                </a:solidFill>
                <a:latin typeface="Times New Roman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691061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med">
    <p:sndAc>
      <p:stSnd>
        <p:snd r:embed="rId13" name="chimes.wav"/>
      </p:stSnd>
    </p:sndAc>
  </p:transition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7030A0"/>
              </a:solidFill>
              <a:latin typeface="Times New Roman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7030A0"/>
              </a:solidFill>
              <a:latin typeface="Times New Roman"/>
              <a:cs typeface="+mn-cs"/>
            </a:endParaRPr>
          </a:p>
        </p:txBody>
      </p:sp>
      <p:sp>
        <p:nvSpPr>
          <p:cNvPr id="1028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9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A4FE2DE-2CA0-4EE7-9DA4-2CD0EA15E860}" type="datetime1">
              <a:rPr lang="ru-RU">
                <a:solidFill>
                  <a:srgbClr val="04617B">
                    <a:shade val="90000"/>
                  </a:srgbClr>
                </a:solidFill>
                <a:cs typeface="+mn-cs"/>
              </a:rPr>
              <a:pPr>
                <a:defRPr/>
              </a:pPr>
              <a:t>04.02.2019</a:t>
            </a:fld>
            <a:endParaRPr lang="ru-RU">
              <a:solidFill>
                <a:srgbClr val="04617B">
                  <a:shade val="90000"/>
                </a:srgbClr>
              </a:solidFill>
              <a:cs typeface="+mn-cs"/>
            </a:endParaRPr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  <a:cs typeface="+mn-cs"/>
            </a:endParaRPr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DF55832-1477-4B14-8ADE-84DEC32C6231}" type="slidenum">
              <a:rPr lang="ru-RU">
                <a:solidFill>
                  <a:srgbClr val="04617B">
                    <a:shade val="90000"/>
                  </a:srgbClr>
                </a:solidFill>
                <a:cs typeface="+mn-cs"/>
              </a:rPr>
              <a:pPr>
                <a:defRPr/>
              </a:pPr>
              <a:t>‹#›</a:t>
            </a:fld>
            <a:endParaRPr lang="ru-RU">
              <a:solidFill>
                <a:srgbClr val="04617B">
                  <a:shade val="90000"/>
                </a:srgbClr>
              </a:solidFill>
              <a:cs typeface="+mn-cs"/>
            </a:endParaRPr>
          </a:p>
        </p:txBody>
      </p:sp>
      <p:grpSp>
        <p:nvGrpSpPr>
          <p:cNvPr id="1033" name="Группа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rgbClr val="7030A0"/>
                </a:solidFill>
                <a:latin typeface="Times New Roman"/>
                <a:cs typeface="+mn-cs"/>
              </a:endParaRPr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rgbClr val="7030A0"/>
                </a:solidFill>
                <a:latin typeface="Times New Roman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71576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 spd="med">
    <p:sndAc>
      <p:stSnd>
        <p:snd r:embed="rId13" name="chimes.wav"/>
      </p:stSnd>
    </p:sndAc>
  </p:transition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7030A0"/>
              </a:solidFill>
              <a:latin typeface="Times New Roman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7030A0"/>
              </a:solidFill>
              <a:latin typeface="Times New Roman"/>
              <a:cs typeface="+mn-cs"/>
            </a:endParaRPr>
          </a:p>
        </p:txBody>
      </p:sp>
      <p:sp>
        <p:nvSpPr>
          <p:cNvPr id="1028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9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A4FE2DE-2CA0-4EE7-9DA4-2CD0EA15E860}" type="datetime1">
              <a:rPr lang="ru-RU">
                <a:solidFill>
                  <a:srgbClr val="04617B">
                    <a:shade val="90000"/>
                  </a:srgbClr>
                </a:solidFill>
                <a:cs typeface="+mn-cs"/>
              </a:rPr>
              <a:pPr>
                <a:defRPr/>
              </a:pPr>
              <a:t>04.02.2019</a:t>
            </a:fld>
            <a:endParaRPr lang="ru-RU">
              <a:solidFill>
                <a:srgbClr val="04617B">
                  <a:shade val="90000"/>
                </a:srgbClr>
              </a:solidFill>
              <a:cs typeface="+mn-cs"/>
            </a:endParaRPr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  <a:cs typeface="+mn-cs"/>
            </a:endParaRPr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DF55832-1477-4B14-8ADE-84DEC32C6231}" type="slidenum">
              <a:rPr lang="ru-RU">
                <a:solidFill>
                  <a:srgbClr val="04617B">
                    <a:shade val="90000"/>
                  </a:srgbClr>
                </a:solidFill>
                <a:cs typeface="+mn-cs"/>
              </a:rPr>
              <a:pPr>
                <a:defRPr/>
              </a:pPr>
              <a:t>‹#›</a:t>
            </a:fld>
            <a:endParaRPr lang="ru-RU">
              <a:solidFill>
                <a:srgbClr val="04617B">
                  <a:shade val="90000"/>
                </a:srgbClr>
              </a:solidFill>
              <a:cs typeface="+mn-cs"/>
            </a:endParaRPr>
          </a:p>
        </p:txBody>
      </p:sp>
      <p:grpSp>
        <p:nvGrpSpPr>
          <p:cNvPr id="1033" name="Группа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rgbClr val="7030A0"/>
                </a:solidFill>
                <a:latin typeface="Times New Roman"/>
                <a:cs typeface="+mn-cs"/>
              </a:endParaRPr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rgbClr val="7030A0"/>
                </a:solidFill>
                <a:latin typeface="Times New Roman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621422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 spd="med">
    <p:sndAc>
      <p:stSnd>
        <p:snd r:embed="rId13" name="chimes.wav"/>
      </p:stSnd>
    </p:sndAc>
  </p:transition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7030A0"/>
              </a:solidFill>
              <a:latin typeface="Times New Roman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7030A0"/>
              </a:solidFill>
              <a:latin typeface="Times New Roman"/>
              <a:cs typeface="+mn-cs"/>
            </a:endParaRPr>
          </a:p>
        </p:txBody>
      </p:sp>
      <p:sp>
        <p:nvSpPr>
          <p:cNvPr id="1028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9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A4FE2DE-2CA0-4EE7-9DA4-2CD0EA15E860}" type="datetime1">
              <a:rPr lang="ru-RU">
                <a:solidFill>
                  <a:srgbClr val="04617B">
                    <a:shade val="90000"/>
                  </a:srgbClr>
                </a:solidFill>
                <a:cs typeface="+mn-cs"/>
              </a:rPr>
              <a:pPr>
                <a:defRPr/>
              </a:pPr>
              <a:t>04.02.2019</a:t>
            </a:fld>
            <a:endParaRPr lang="ru-RU">
              <a:solidFill>
                <a:srgbClr val="04617B">
                  <a:shade val="90000"/>
                </a:srgbClr>
              </a:solidFill>
              <a:cs typeface="+mn-cs"/>
            </a:endParaRPr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  <a:cs typeface="+mn-cs"/>
            </a:endParaRPr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DF55832-1477-4B14-8ADE-84DEC32C6231}" type="slidenum">
              <a:rPr lang="ru-RU">
                <a:solidFill>
                  <a:srgbClr val="04617B">
                    <a:shade val="90000"/>
                  </a:srgbClr>
                </a:solidFill>
                <a:cs typeface="+mn-cs"/>
              </a:rPr>
              <a:pPr>
                <a:defRPr/>
              </a:pPr>
              <a:t>‹#›</a:t>
            </a:fld>
            <a:endParaRPr lang="ru-RU">
              <a:solidFill>
                <a:srgbClr val="04617B">
                  <a:shade val="90000"/>
                </a:srgbClr>
              </a:solidFill>
              <a:cs typeface="+mn-cs"/>
            </a:endParaRPr>
          </a:p>
        </p:txBody>
      </p:sp>
      <p:grpSp>
        <p:nvGrpSpPr>
          <p:cNvPr id="1033" name="Группа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rgbClr val="7030A0"/>
                </a:solidFill>
                <a:latin typeface="Times New Roman"/>
                <a:cs typeface="+mn-cs"/>
              </a:endParaRPr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rgbClr val="7030A0"/>
                </a:solidFill>
                <a:latin typeface="Times New Roman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972872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ransition spd="med">
    <p:sndAc>
      <p:stSnd>
        <p:snd r:embed="rId13" name="chimes.wav"/>
      </p:stSnd>
    </p:sndAc>
  </p:transition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7030A0"/>
              </a:solidFill>
              <a:latin typeface="Times New Roman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7030A0"/>
              </a:solidFill>
              <a:latin typeface="Times New Roman"/>
              <a:cs typeface="+mn-cs"/>
            </a:endParaRPr>
          </a:p>
        </p:txBody>
      </p:sp>
      <p:sp>
        <p:nvSpPr>
          <p:cNvPr id="1028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9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D0EB1A8-0BEC-4357-A242-12708736F611}" type="datetime1">
              <a:rPr lang="ru-RU">
                <a:solidFill>
                  <a:srgbClr val="04617B">
                    <a:shade val="90000"/>
                  </a:srgbClr>
                </a:solidFill>
                <a:cs typeface="+mn-cs"/>
              </a:rPr>
              <a:pPr>
                <a:defRPr/>
              </a:pPr>
              <a:t>04.02.2019</a:t>
            </a:fld>
            <a:endParaRPr lang="ru-RU">
              <a:solidFill>
                <a:srgbClr val="04617B">
                  <a:shade val="90000"/>
                </a:srgbClr>
              </a:solidFill>
              <a:cs typeface="+mn-cs"/>
            </a:endParaRPr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  <a:cs typeface="+mn-cs"/>
            </a:endParaRPr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5CABEC2-77DD-4127-AA1E-BF3C07A454C5}" type="slidenum">
              <a:rPr lang="ru-RU">
                <a:solidFill>
                  <a:srgbClr val="04617B">
                    <a:shade val="90000"/>
                  </a:srgbClr>
                </a:solidFill>
                <a:cs typeface="+mn-cs"/>
              </a:rPr>
              <a:pPr>
                <a:defRPr/>
              </a:pPr>
              <a:t>‹#›</a:t>
            </a:fld>
            <a:endParaRPr lang="ru-RU">
              <a:solidFill>
                <a:srgbClr val="04617B">
                  <a:shade val="90000"/>
                </a:srgbClr>
              </a:solidFill>
              <a:cs typeface="+mn-cs"/>
            </a:endParaRPr>
          </a:p>
        </p:txBody>
      </p:sp>
      <p:grpSp>
        <p:nvGrpSpPr>
          <p:cNvPr id="1033" name="Группа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rgbClr val="7030A0"/>
                </a:solidFill>
                <a:latin typeface="Times New Roman"/>
                <a:cs typeface="+mn-cs"/>
              </a:endParaRPr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rgbClr val="7030A0"/>
                </a:solidFill>
                <a:latin typeface="Times New Roman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638567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ransition spd="med">
    <p:sndAc>
      <p:stSnd>
        <p:snd r:embed="rId13" name="chimes.wav"/>
      </p:stSnd>
    </p:sndAc>
  </p:transition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7030A0"/>
              </a:solidFill>
              <a:latin typeface="Times New Roman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7030A0"/>
              </a:solidFill>
              <a:latin typeface="Times New Roman"/>
              <a:cs typeface="+mn-cs"/>
            </a:endParaRPr>
          </a:p>
        </p:txBody>
      </p:sp>
      <p:sp>
        <p:nvSpPr>
          <p:cNvPr id="1028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9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D0EB1A8-0BEC-4357-A242-12708736F611}" type="datetime1">
              <a:rPr lang="ru-RU">
                <a:solidFill>
                  <a:srgbClr val="04617B">
                    <a:shade val="90000"/>
                  </a:srgbClr>
                </a:solidFill>
                <a:cs typeface="+mn-cs"/>
              </a:rPr>
              <a:pPr>
                <a:defRPr/>
              </a:pPr>
              <a:t>04.02.2019</a:t>
            </a:fld>
            <a:endParaRPr lang="ru-RU">
              <a:solidFill>
                <a:srgbClr val="04617B">
                  <a:shade val="90000"/>
                </a:srgbClr>
              </a:solidFill>
              <a:cs typeface="+mn-cs"/>
            </a:endParaRPr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  <a:cs typeface="+mn-cs"/>
            </a:endParaRPr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5CABEC2-77DD-4127-AA1E-BF3C07A454C5}" type="slidenum">
              <a:rPr lang="ru-RU">
                <a:solidFill>
                  <a:srgbClr val="04617B">
                    <a:shade val="90000"/>
                  </a:srgbClr>
                </a:solidFill>
                <a:cs typeface="+mn-cs"/>
              </a:rPr>
              <a:pPr>
                <a:defRPr/>
              </a:pPr>
              <a:t>‹#›</a:t>
            </a:fld>
            <a:endParaRPr lang="ru-RU">
              <a:solidFill>
                <a:srgbClr val="04617B">
                  <a:shade val="90000"/>
                </a:srgbClr>
              </a:solidFill>
              <a:cs typeface="+mn-cs"/>
            </a:endParaRPr>
          </a:p>
        </p:txBody>
      </p:sp>
      <p:grpSp>
        <p:nvGrpSpPr>
          <p:cNvPr id="1033" name="Группа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rgbClr val="7030A0"/>
                </a:solidFill>
                <a:latin typeface="Times New Roman"/>
                <a:cs typeface="+mn-cs"/>
              </a:endParaRPr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rgbClr val="7030A0"/>
                </a:solidFill>
                <a:latin typeface="Times New Roman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191151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ransition spd="med">
    <p:sndAc>
      <p:stSnd>
        <p:snd r:embed="rId13" name="chimes.wav"/>
      </p:stSnd>
    </p:sndAc>
  </p:transition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7030A0"/>
              </a:solidFill>
              <a:latin typeface="Times New Roman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7030A0"/>
              </a:solidFill>
              <a:latin typeface="Times New Roman"/>
            </a:endParaRPr>
          </a:p>
        </p:txBody>
      </p:sp>
      <p:sp>
        <p:nvSpPr>
          <p:cNvPr id="1028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9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D0EB1A8-0BEC-4357-A242-12708736F611}" type="datetime1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04.02.2019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5CABEC2-77DD-4127-AA1E-BF3C07A454C5}" type="slidenum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1033" name="Группа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rgbClr val="7030A0"/>
                </a:solidFill>
                <a:latin typeface="Times New Roman"/>
              </a:endParaRPr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rgbClr val="7030A0"/>
                </a:solidFill>
                <a:latin typeface="Times New Roman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692476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ransition spd="med">
    <p:sndAc>
      <p:stSnd>
        <p:snd r:embed="rId13" name="chimes.wav"/>
      </p:stSnd>
    </p:sndAc>
  </p:transition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70.xml"/><Relationship Id="rId4" Type="http://schemas.openxmlformats.org/officeDocument/2006/relationships/image" Target="../media/image26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92.xml"/><Relationship Id="rId4" Type="http://schemas.openxmlformats.org/officeDocument/2006/relationships/image" Target="../media/image29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eg"/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70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jpeg"/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10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37.xml"/><Relationship Id="rId4" Type="http://schemas.openxmlformats.org/officeDocument/2006/relationships/image" Target="../media/image10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59.xml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4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0.xml"/><Relationship Id="rId4" Type="http://schemas.openxmlformats.org/officeDocument/2006/relationships/image" Target="../media/image18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81.xml"/><Relationship Id="rId4" Type="http://schemas.openxmlformats.org/officeDocument/2006/relationships/image" Target="../media/image21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8" name="Rectangle 150"/>
          <p:cNvSpPr>
            <a:spLocks noGrp="1" noChangeArrowheads="1"/>
          </p:cNvSpPr>
          <p:nvPr>
            <p:ph type="ctrTitle"/>
          </p:nvPr>
        </p:nvSpPr>
        <p:spPr>
          <a:xfrm>
            <a:off x="107504" y="5445125"/>
            <a:ext cx="8784976" cy="647700"/>
          </a:xfrm>
        </p:spPr>
        <p:txBody>
          <a:bodyPr/>
          <a:lstStyle/>
          <a:p>
            <a:r>
              <a:rPr lang="ru-RU" sz="2800" b="1" i="1" dirty="0" smtClean="0">
                <a:solidFill>
                  <a:srgbClr val="663300"/>
                </a:solidFill>
              </a:rPr>
              <a:t>«НЕТРАДИЦИОННЫЕ </a:t>
            </a:r>
            <a:br>
              <a:rPr lang="ru-RU" sz="2800" b="1" i="1" dirty="0" smtClean="0">
                <a:solidFill>
                  <a:srgbClr val="663300"/>
                </a:solidFill>
              </a:rPr>
            </a:br>
            <a:r>
              <a:rPr lang="ru-RU" sz="2800" b="1" i="1" dirty="0" smtClean="0">
                <a:solidFill>
                  <a:srgbClr val="663300"/>
                </a:solidFill>
              </a:rPr>
              <a:t>ТЕХНИКИ </a:t>
            </a:r>
            <a:r>
              <a:rPr lang="ru-RU" sz="2800" b="1" i="1" dirty="0">
                <a:solidFill>
                  <a:srgbClr val="663300"/>
                </a:solidFill>
              </a:rPr>
              <a:t>РИСОВАНИЯ </a:t>
            </a:r>
            <a:br>
              <a:rPr lang="ru-RU" sz="2800" b="1" i="1" dirty="0">
                <a:solidFill>
                  <a:srgbClr val="663300"/>
                </a:solidFill>
              </a:rPr>
            </a:br>
            <a:r>
              <a:rPr lang="ru-RU" sz="2800" b="1" i="1" dirty="0">
                <a:solidFill>
                  <a:srgbClr val="663300"/>
                </a:solidFill>
              </a:rPr>
              <a:t>В </a:t>
            </a:r>
            <a:r>
              <a:rPr lang="ru-RU" sz="2800" b="1" i="1" dirty="0" smtClean="0">
                <a:solidFill>
                  <a:srgbClr val="663300"/>
                </a:solidFill>
              </a:rPr>
              <a:t>РАННЕМ ВОЗРАСТЕ»</a:t>
            </a:r>
            <a:endParaRPr lang="es-ES" sz="2800" b="1" i="1" dirty="0">
              <a:solidFill>
                <a:srgbClr val="6633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786578" y="6643710"/>
            <a:ext cx="2357422" cy="2142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Prezentacii.com</a:t>
            </a:r>
            <a:endParaRPr lang="ru-RU" dirty="0"/>
          </a:p>
        </p:txBody>
      </p:sp>
      <p:pic>
        <p:nvPicPr>
          <p:cNvPr id="1031" name="Picture 7" descr="D:\рисование\i (12)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771800" y="1072182"/>
            <a:ext cx="3168352" cy="2428826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  <a:extLst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1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98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27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Заголовок 1"/>
          <p:cNvSpPr>
            <a:spLocks noGrp="1"/>
          </p:cNvSpPr>
          <p:nvPr>
            <p:ph type="title"/>
          </p:nvPr>
        </p:nvSpPr>
        <p:spPr>
          <a:xfrm>
            <a:off x="875780" y="267494"/>
            <a:ext cx="8229600" cy="857250"/>
          </a:xfrm>
        </p:spPr>
        <p:txBody>
          <a:bodyPr/>
          <a:lstStyle/>
          <a:p>
            <a:pPr algn="ctr" eaLnBrk="1" hangingPunct="1"/>
            <a:r>
              <a:rPr lang="ru-RU" sz="2800" b="1" dirty="0" smtClean="0">
                <a:solidFill>
                  <a:srgbClr val="FFFF00"/>
                </a:solidFill>
              </a:rPr>
              <a:t/>
            </a:r>
            <a:br>
              <a:rPr lang="ru-RU" sz="2800" b="1" dirty="0" smtClean="0">
                <a:solidFill>
                  <a:srgbClr val="FFFF00"/>
                </a:solidFill>
              </a:rPr>
            </a:br>
            <a:r>
              <a:rPr lang="ru-RU" sz="2800" b="1" dirty="0" smtClean="0">
                <a:solidFill>
                  <a:srgbClr val="FFFF00"/>
                </a:solidFill>
              </a:rPr>
              <a:t>                 </a:t>
            </a:r>
            <a:r>
              <a:rPr lang="ru-RU" sz="3200" b="1" dirty="0" smtClean="0">
                <a:solidFill>
                  <a:srgbClr val="FFFF00"/>
                </a:solidFill>
              </a:rPr>
              <a:t>Рисование вилкой</a:t>
            </a:r>
            <a:r>
              <a:rPr lang="ru-RU" sz="2800" dirty="0" smtClean="0">
                <a:solidFill>
                  <a:srgbClr val="0B5395"/>
                </a:solidFill>
              </a:rPr>
              <a:t/>
            </a:r>
            <a:br>
              <a:rPr lang="ru-RU" sz="2800" dirty="0" smtClean="0">
                <a:solidFill>
                  <a:srgbClr val="0B5395"/>
                </a:solidFill>
              </a:rPr>
            </a:br>
            <a:endParaRPr lang="ru-RU" sz="2800" dirty="0" smtClean="0">
              <a:solidFill>
                <a:srgbClr val="0B5395"/>
              </a:solidFill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788024" y="1127273"/>
            <a:ext cx="3829050" cy="5140325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endParaRPr lang="ru-RU" dirty="0" smtClean="0"/>
          </a:p>
          <a:p>
            <a:pPr marL="0" indent="-27432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2950AF-4D94-4F0A-A306-470DD06B7A07}" type="slidenum">
              <a:rPr lang="ru-RU" smtClean="0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10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pic>
        <p:nvPicPr>
          <p:cNvPr id="3074" name="Picture 2" descr="D:\Downloads\netradicionnoe-risovanie-dlya-detej-6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09836" y="908720"/>
            <a:ext cx="3096344" cy="2356668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2" name="Прямоугольник 1"/>
          <p:cNvSpPr/>
          <p:nvPr/>
        </p:nvSpPr>
        <p:spPr>
          <a:xfrm>
            <a:off x="5247506" y="4509120"/>
            <a:ext cx="381412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Необычные </a:t>
            </a:r>
            <a:r>
              <a:rPr lang="ru-RU" sz="2400" dirty="0">
                <a:solidFill>
                  <a:schemeClr val="bg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кисточки для малыша - пластиковая вилка, которой идеально рисовать лесного </a:t>
            </a: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ежа, цветы, ёлку и т.д.</a:t>
            </a:r>
            <a:endParaRPr lang="ru-RU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 descr="G:\фото рисование\i (3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660232" y="1268760"/>
            <a:ext cx="2376264" cy="2736303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pic>
        <p:nvPicPr>
          <p:cNvPr id="4099" name="Picture 3" descr="G:\фото рисование\магой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058008" y="3573016"/>
            <a:ext cx="2664296" cy="2160240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</p:spTree>
    <p:extLst>
      <p:ext uri="{BB962C8B-B14F-4D97-AF65-F5344CB8AC3E}">
        <p14:creationId xmlns:p14="http://schemas.microsoft.com/office/powerpoint/2010/main" val="2061280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/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27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Заголовок 1"/>
          <p:cNvSpPr>
            <a:spLocks noGrp="1"/>
          </p:cNvSpPr>
          <p:nvPr>
            <p:ph type="title"/>
          </p:nvPr>
        </p:nvSpPr>
        <p:spPr>
          <a:xfrm>
            <a:off x="683568" y="116632"/>
            <a:ext cx="8229600" cy="720080"/>
          </a:xfrm>
        </p:spPr>
        <p:txBody>
          <a:bodyPr/>
          <a:lstStyle/>
          <a:p>
            <a:pPr algn="ctr" eaLnBrk="1" hangingPunct="1"/>
            <a:r>
              <a:rPr lang="ru-RU" sz="2800" b="1" dirty="0" smtClean="0">
                <a:solidFill>
                  <a:srgbClr val="FFFF00"/>
                </a:solidFill>
              </a:rPr>
              <a:t/>
            </a:r>
            <a:br>
              <a:rPr lang="ru-RU" sz="2800" b="1" dirty="0" smtClean="0">
                <a:solidFill>
                  <a:srgbClr val="FFFF00"/>
                </a:solidFill>
              </a:rPr>
            </a:br>
            <a:r>
              <a:rPr lang="ru-RU" sz="3200" b="1" dirty="0" smtClean="0">
                <a:solidFill>
                  <a:srgbClr val="FFFF00"/>
                </a:solidFill>
              </a:rPr>
              <a:t>Рисование на крупах</a:t>
            </a:r>
            <a:endParaRPr lang="ru-RU" sz="3200" dirty="0" smtClean="0">
              <a:solidFill>
                <a:srgbClr val="0B5395"/>
              </a:solidFill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644008" y="1074861"/>
            <a:ext cx="3829050" cy="5140325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endParaRPr lang="ru-RU" dirty="0" smtClean="0"/>
          </a:p>
          <a:p>
            <a:pPr marL="0" indent="-27432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2950AF-4D94-4F0A-A306-470DD06B7A07}" type="slidenum">
              <a:rPr lang="ru-RU" smtClean="0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11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pic>
        <p:nvPicPr>
          <p:cNvPr id="5124" name="Picture 4" descr="D:\рисование\i (15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478248" y="2671745"/>
            <a:ext cx="2628292" cy="2424285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pic>
        <p:nvPicPr>
          <p:cNvPr id="5126" name="Picture 6" descr="D:\рисование\igri_s_krupami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3892" y="3883888"/>
            <a:ext cx="3098656" cy="2693712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pic>
        <p:nvPicPr>
          <p:cNvPr id="5128" name="Picture 8" descr="D:\рисование\elka2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72388" y="1196752"/>
            <a:ext cx="2880320" cy="2479204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</p:spTree>
    <p:extLst>
      <p:ext uri="{BB962C8B-B14F-4D97-AF65-F5344CB8AC3E}">
        <p14:creationId xmlns:p14="http://schemas.microsoft.com/office/powerpoint/2010/main" val="14044203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27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Заголовок 1"/>
          <p:cNvSpPr>
            <a:spLocks noGrp="1"/>
          </p:cNvSpPr>
          <p:nvPr>
            <p:ph type="title"/>
          </p:nvPr>
        </p:nvSpPr>
        <p:spPr>
          <a:xfrm>
            <a:off x="827584" y="188640"/>
            <a:ext cx="8229600" cy="569218"/>
          </a:xfrm>
        </p:spPr>
        <p:txBody>
          <a:bodyPr/>
          <a:lstStyle/>
          <a:p>
            <a:pPr algn="ctr" eaLnBrk="1" hangingPunct="1"/>
            <a:r>
              <a:rPr lang="ru-RU" sz="2800" b="1" dirty="0" smtClean="0">
                <a:solidFill>
                  <a:srgbClr val="FFFF00"/>
                </a:solidFill>
              </a:rPr>
              <a:t/>
            </a:r>
            <a:br>
              <a:rPr lang="ru-RU" sz="2800" b="1" dirty="0" smtClean="0">
                <a:solidFill>
                  <a:srgbClr val="FFFF00"/>
                </a:solidFill>
              </a:rPr>
            </a:br>
            <a:r>
              <a:rPr lang="ru-RU" sz="3200" b="1" dirty="0" smtClean="0">
                <a:solidFill>
                  <a:srgbClr val="FFFF00"/>
                </a:solidFill>
              </a:rPr>
              <a:t>Рисование ластиком</a:t>
            </a:r>
            <a:endParaRPr lang="ru-RU" sz="3200" dirty="0" smtClean="0">
              <a:solidFill>
                <a:srgbClr val="0B5395"/>
              </a:solidFill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6077322" y="836711"/>
            <a:ext cx="2964954" cy="5644381"/>
          </a:xfrm>
        </p:spPr>
        <p:txBody>
          <a:bodyPr>
            <a:normAutofit fontScale="77500" lnSpcReduction="2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ru-RU" sz="2800" dirty="0" smtClean="0">
                <a:latin typeface="Calibri"/>
                <a:ea typeface="Times New Roman"/>
              </a:rPr>
              <a:t>    </a:t>
            </a:r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Если </a:t>
            </a:r>
            <a:r>
              <a:rPr lang="ru-RU" sz="2800" dirty="0">
                <a:solidFill>
                  <a:schemeClr val="bg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промокнуть губку краской и окунуть в нее ластик от карандаша, то можно нарисовать идеально ровные кружочки. Это может быть точечный рисунок по заранее созданному контуру или листики дерева на нарисованном обычной кисточкой </a:t>
            </a:r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стволе - все </a:t>
            </a:r>
            <a:r>
              <a:rPr lang="ru-RU" sz="2800" dirty="0">
                <a:solidFill>
                  <a:schemeClr val="bg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что подскажет фантазия </a:t>
            </a:r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маленькому </a:t>
            </a:r>
            <a:r>
              <a:rPr lang="ru-RU" sz="2800" dirty="0">
                <a:solidFill>
                  <a:schemeClr val="bg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художнику. </a:t>
            </a:r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2950AF-4D94-4F0A-A306-470DD06B7A07}" type="slidenum">
              <a:rPr lang="ru-RU" smtClean="0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12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pic>
        <p:nvPicPr>
          <p:cNvPr id="9218" name="Picture 2" descr="G:\рисование\neobychnye_sposoby_risovaniya_dlya_detey_2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483768" y="980728"/>
            <a:ext cx="3024336" cy="2736306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pic>
        <p:nvPicPr>
          <p:cNvPr id="6146" name="Picture 2" descr="G:\фото рисование\f2d4e702d9af66033b82d908217bc7ab_b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52108" y="3979892"/>
            <a:ext cx="3739842" cy="2476450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</p:spTree>
    <p:extLst>
      <p:ext uri="{BB962C8B-B14F-4D97-AF65-F5344CB8AC3E}">
        <p14:creationId xmlns:p14="http://schemas.microsoft.com/office/powerpoint/2010/main" val="38892814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/>
      <p:bldP spid="4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27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Заголовок 1"/>
          <p:cNvSpPr>
            <a:spLocks noGrp="1"/>
          </p:cNvSpPr>
          <p:nvPr>
            <p:ph type="title"/>
          </p:nvPr>
        </p:nvSpPr>
        <p:spPr>
          <a:xfrm>
            <a:off x="755576" y="188640"/>
            <a:ext cx="8229600" cy="648072"/>
          </a:xfrm>
        </p:spPr>
        <p:txBody>
          <a:bodyPr/>
          <a:lstStyle/>
          <a:p>
            <a:pPr algn="ctr" eaLnBrk="1" hangingPunct="1"/>
            <a:r>
              <a:rPr lang="ru-RU" sz="2800" b="1" dirty="0" smtClean="0">
                <a:solidFill>
                  <a:srgbClr val="FFFF00"/>
                </a:solidFill>
              </a:rPr>
              <a:t/>
            </a:r>
            <a:br>
              <a:rPr lang="ru-RU" sz="2800" b="1" dirty="0" smtClean="0">
                <a:solidFill>
                  <a:srgbClr val="FFFF00"/>
                </a:solidFill>
              </a:rPr>
            </a:br>
            <a:r>
              <a:rPr lang="ru-RU" sz="3200" b="1" dirty="0" smtClean="0">
                <a:solidFill>
                  <a:srgbClr val="FFFF00"/>
                </a:solidFill>
              </a:rPr>
              <a:t>Рисование пластиковой бутылкой</a:t>
            </a:r>
            <a:endParaRPr lang="ru-RU" sz="3200" dirty="0" smtClean="0">
              <a:solidFill>
                <a:srgbClr val="0B5395"/>
              </a:solidFill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857750" y="1214438"/>
            <a:ext cx="3829050" cy="5140325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endParaRPr lang="ru-RU" dirty="0" smtClean="0"/>
          </a:p>
          <a:p>
            <a:pPr marL="0" indent="-27432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2950AF-4D94-4F0A-A306-470DD06B7A07}" type="slidenum">
              <a:rPr lang="ru-RU" smtClean="0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13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4139952" y="4797152"/>
            <a:ext cx="4572000" cy="193899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400" dirty="0">
                <a:solidFill>
                  <a:schemeClr val="bg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Нарисовать дерево </a:t>
            </a: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или цветок можно </a:t>
            </a:r>
            <a:r>
              <a:rPr lang="ru-RU" sz="2400" dirty="0">
                <a:solidFill>
                  <a:schemeClr val="bg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с помощью пластиковой бутылки, окуная её основание в краску и затем отпечатывая на </a:t>
            </a: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листе.</a:t>
            </a:r>
            <a:endParaRPr lang="ru-RU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170" name="Picture 2" descr="G:\фото рисование\i (9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331640" y="2076826"/>
            <a:ext cx="2304256" cy="2318013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pic>
        <p:nvPicPr>
          <p:cNvPr id="7172" name="Picture 4" descr="G:\фото рисование\i (11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716016" y="1772816"/>
            <a:ext cx="2016224" cy="2318013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</p:spTree>
    <p:extLst>
      <p:ext uri="{BB962C8B-B14F-4D97-AF65-F5344CB8AC3E}">
        <p14:creationId xmlns:p14="http://schemas.microsoft.com/office/powerpoint/2010/main" val="2770629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i="1" kern="0" dirty="0">
                <a:solidFill>
                  <a:srgbClr val="C00000"/>
                </a:solidFill>
                <a:ea typeface="+mn-ea"/>
                <a:cs typeface="Arial"/>
              </a:rPr>
              <a:t>Рекомендации педагогам:</a:t>
            </a:r>
            <a:r>
              <a:rPr lang="ru-RU" sz="3200" i="1" kern="0" dirty="0">
                <a:solidFill>
                  <a:srgbClr val="C00000"/>
                </a:solidFill>
                <a:latin typeface="Arial" charset="0"/>
                <a:ea typeface="+mn-ea"/>
                <a:cs typeface="Arial" charset="0"/>
              </a:rPr>
              <a:t/>
            </a:r>
            <a:br>
              <a:rPr lang="ru-RU" sz="3200" i="1" kern="0" dirty="0">
                <a:solidFill>
                  <a:srgbClr val="C00000"/>
                </a:solidFill>
                <a:latin typeface="Arial" charset="0"/>
                <a:ea typeface="+mn-ea"/>
                <a:cs typeface="Arial" charset="0"/>
              </a:rPr>
            </a:b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02B537-9E25-43DE-B686-3FCEFF5E2148}" type="slidenum">
              <a:rPr lang="ru-RU" smtClean="0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14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115616" y="1844824"/>
            <a:ext cx="6696744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r>
              <a:rPr kumimoji="0" lang="ru-RU" sz="2000" b="1" i="1" u="none" strike="noStrike" kern="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в планировании занятий по изобразительной деятельности соблюдайте систему и преемственность использования нетрадиционных изобразительных техник, учитывая возрастные и индивидуальные способности детей;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000" b="1" i="1" u="none" strike="noStrike" kern="0" cap="none" spc="0" normalizeH="0" baseline="0" noProof="0" dirty="0" smtClean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r>
              <a:rPr kumimoji="0" lang="ru-RU" sz="2000" b="1" i="1" u="none" strike="noStrike" kern="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используйте разные формы художественной деятельности: коллективное творчество, самостоятельную и игровую деятельность детей по освоению нетрадиционных техник изображения;</a:t>
            </a:r>
          </a:p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endParaRPr kumimoji="0" lang="ru-RU" sz="2000" b="1" i="1" u="none" strike="noStrike" kern="0" cap="none" spc="0" normalizeH="0" baseline="0" noProof="0" dirty="0" smtClean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r>
              <a:rPr kumimoji="0" lang="ru-RU" sz="2000" b="1" i="1" u="none" strike="noStrike" kern="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повышайте свой профессиональный уровень и мастерство через ознакомление, и овладение новыми нетрадиционными способами и приемами изображения</a:t>
            </a:r>
            <a:endParaRPr kumimoji="0" lang="ru-RU" sz="1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1855746707"/>
      </p:ext>
    </p:extLst>
  </p:cSld>
  <p:clrMapOvr>
    <a:masterClrMapping/>
  </p:clrMapOvr>
  <p:transition spd="med">
    <p:sndAc>
      <p:stSnd>
        <p:snd r:embed="rId2" name="chimes.wav"/>
      </p:stSnd>
    </p:sndAc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4213" y="765175"/>
            <a:ext cx="8032750" cy="3660775"/>
          </a:xfrm>
        </p:spPr>
        <p:txBody>
          <a:bodyPr/>
          <a:lstStyle/>
          <a:p>
            <a:pPr marL="0" indent="0">
              <a:spcBef>
                <a:spcPct val="0"/>
              </a:spcBef>
              <a:buFont typeface="Wingdings 2" pitchFamily="18" charset="2"/>
              <a:buNone/>
            </a:pPr>
            <a:endParaRPr lang="ru-RU" sz="1800" b="1" dirty="0" smtClean="0">
              <a:cs typeface="Times New Roman" pitchFamily="18" charset="0"/>
            </a:endParaRPr>
          </a:p>
          <a:p>
            <a:pPr marL="0" indent="0">
              <a:spcBef>
                <a:spcPct val="0"/>
              </a:spcBef>
              <a:buFont typeface="Wingdings 2" pitchFamily="18" charset="2"/>
              <a:buNone/>
            </a:pPr>
            <a:endParaRPr lang="ru-RU" sz="1800" b="1" dirty="0" smtClean="0">
              <a:cs typeface="Times New Roman" pitchFamily="18" charset="0"/>
            </a:endParaRPr>
          </a:p>
          <a:p>
            <a:pPr marL="0" indent="0">
              <a:spcBef>
                <a:spcPct val="0"/>
              </a:spcBef>
              <a:buFont typeface="Wingdings 2" pitchFamily="18" charset="2"/>
              <a:buNone/>
            </a:pPr>
            <a:endParaRPr lang="ru-RU" sz="1800" b="1" dirty="0" smtClean="0">
              <a:cs typeface="Times New Roman" pitchFamily="18" charset="0"/>
            </a:endParaRPr>
          </a:p>
          <a:p>
            <a:pPr marL="0" indent="0" algn="ctr">
              <a:spcBef>
                <a:spcPct val="0"/>
              </a:spcBef>
              <a:buFont typeface="Wingdings 2" pitchFamily="18" charset="2"/>
              <a:buNone/>
            </a:pPr>
            <a:endParaRPr lang="ru-RU" sz="1800" b="1" dirty="0" smtClean="0">
              <a:cs typeface="Times New Roman" pitchFamily="18" charset="0"/>
            </a:endParaRPr>
          </a:p>
          <a:p>
            <a:pPr marL="0" indent="0" algn="ctr">
              <a:spcBef>
                <a:spcPct val="0"/>
              </a:spcBef>
              <a:buFont typeface="Wingdings 2" pitchFamily="18" charset="2"/>
              <a:buNone/>
            </a:pPr>
            <a:r>
              <a:rPr lang="ru-RU" sz="2400" b="1" i="1" dirty="0" smtClean="0">
                <a:solidFill>
                  <a:srgbClr val="CC3399"/>
                </a:solidFill>
                <a:cs typeface="Times New Roman" pitchFamily="18" charset="0"/>
              </a:rPr>
              <a:t>Нетрадиционные изобразительные техники </a:t>
            </a:r>
            <a:r>
              <a:rPr lang="ru-RU" sz="2400" b="1" dirty="0" smtClean="0">
                <a:solidFill>
                  <a:srgbClr val="892EA2"/>
                </a:solidFill>
                <a:cs typeface="Times New Roman" pitchFamily="18" charset="0"/>
              </a:rPr>
              <a:t>- это эффективное средство изображения, включающее новые художественно-выразительные приемы создания художественного образа, композиции и колорита, позволяющие обеспечить наибольшую выразительность образа в творческой работе, </a:t>
            </a:r>
          </a:p>
          <a:p>
            <a:pPr marL="0" indent="0" algn="ctr">
              <a:spcBef>
                <a:spcPct val="0"/>
              </a:spcBef>
              <a:buFont typeface="Wingdings 2" pitchFamily="18" charset="2"/>
              <a:buNone/>
            </a:pPr>
            <a:r>
              <a:rPr lang="ru-RU" sz="2400" b="1" dirty="0" smtClean="0">
                <a:solidFill>
                  <a:srgbClr val="892EA2"/>
                </a:solidFill>
                <a:cs typeface="Times New Roman" pitchFamily="18" charset="0"/>
              </a:rPr>
              <a:t>чтобы у детей не создавалось шаблона.</a:t>
            </a:r>
            <a:endParaRPr lang="ru-RU" sz="2400" dirty="0" smtClean="0">
              <a:solidFill>
                <a:srgbClr val="892EA2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3EE6ED6-20B8-4370-95DD-01231BF0B105}" type="slidenum">
              <a:rPr lang="ru-RU" smtClean="0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2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47864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27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50" y="260350"/>
            <a:ext cx="8229600" cy="1106488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ru-RU" sz="1400" dirty="0" smtClean="0">
                <a:solidFill>
                  <a:schemeClr val="tx1"/>
                </a:solidFill>
                <a:cs typeface="Times New Roman" pitchFamily="18" charset="0"/>
              </a:rPr>
              <a:t/>
            </a:r>
            <a:br>
              <a:rPr lang="ru-RU" sz="1400" dirty="0" smtClean="0">
                <a:solidFill>
                  <a:schemeClr val="tx1"/>
                </a:solidFill>
                <a:cs typeface="Times New Roman" pitchFamily="18" charset="0"/>
              </a:rPr>
            </a:br>
            <a:r>
              <a:rPr lang="ru-RU" sz="3600" b="1" dirty="0" smtClean="0">
                <a:solidFill>
                  <a:srgbClr val="FFFF00"/>
                </a:solidFill>
                <a:cs typeface="Times New Roman" pitchFamily="18" charset="0"/>
              </a:rPr>
              <a:t>Рисование ладошкой</a:t>
            </a:r>
            <a:br>
              <a:rPr lang="ru-RU" sz="3600" b="1" dirty="0" smtClean="0">
                <a:solidFill>
                  <a:srgbClr val="FFFF00"/>
                </a:solidFill>
                <a:cs typeface="Times New Roman" pitchFamily="18" charset="0"/>
              </a:rPr>
            </a:br>
            <a:endParaRPr lang="ru-RU" sz="3600" b="1" dirty="0" smtClean="0">
              <a:solidFill>
                <a:srgbClr val="FFFF00"/>
              </a:solidFill>
              <a:cs typeface="Times New Roman" pitchFamily="18" charset="0"/>
            </a:endParaRPr>
          </a:p>
        </p:txBody>
      </p:sp>
      <p:pic>
        <p:nvPicPr>
          <p:cNvPr id="21509" name="Picture 5" descr="G:\Фото Для презентации\Изображение 009.jpg"/>
          <p:cNvPicPr>
            <a:picLocks noGrp="1" noChangeAspect="1" noChangeArrowheads="1"/>
          </p:cNvPicPr>
          <p:nvPr>
            <p:ph sz="half" idx="1"/>
          </p:nvPr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42720" y="1268760"/>
            <a:ext cx="2370137" cy="2159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66913" y="2204864"/>
            <a:ext cx="3857625" cy="5591175"/>
          </a:xfrm>
        </p:spPr>
        <p:txBody>
          <a:bodyPr>
            <a:noAutofit/>
          </a:bodyPr>
          <a:lstStyle/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r>
              <a:rPr lang="ru-RU" sz="1800" b="1" i="1" dirty="0" smtClean="0">
                <a:solidFill>
                  <a:srgbClr val="FFFF00"/>
                </a:solidFill>
                <a:cs typeface="Times New Roman" pitchFamily="18" charset="0"/>
              </a:rPr>
              <a:t>Средства выразительности:</a:t>
            </a:r>
            <a:r>
              <a:rPr lang="ru-RU" sz="1800" b="1" dirty="0" smtClean="0">
                <a:solidFill>
                  <a:srgbClr val="FFFF00"/>
                </a:solidFill>
                <a:cs typeface="Times New Roman" pitchFamily="18" charset="0"/>
              </a:rPr>
              <a:t> </a:t>
            </a:r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r>
              <a:rPr lang="ru-RU" sz="1800" b="1" dirty="0" smtClean="0">
                <a:cs typeface="Times New Roman" pitchFamily="18" charset="0"/>
              </a:rPr>
              <a:t> </a:t>
            </a:r>
            <a:r>
              <a:rPr lang="ru-RU" sz="1800" dirty="0" smtClean="0">
                <a:solidFill>
                  <a:schemeClr val="bg1"/>
                </a:solidFill>
                <a:cs typeface="Times New Roman" pitchFamily="18" charset="0"/>
              </a:rPr>
              <a:t>пятно, цвет, фантастический силуэт.</a:t>
            </a:r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r>
              <a:rPr lang="ru-RU" sz="1800" b="1" i="1" dirty="0" smtClean="0">
                <a:solidFill>
                  <a:srgbClr val="FFFF00"/>
                </a:solidFill>
                <a:cs typeface="Times New Roman" pitchFamily="18" charset="0"/>
              </a:rPr>
              <a:t>Материалы: </a:t>
            </a:r>
            <a:r>
              <a:rPr lang="ru-RU" sz="1800" dirty="0" smtClean="0">
                <a:solidFill>
                  <a:schemeClr val="bg1"/>
                </a:solidFill>
                <a:cs typeface="Times New Roman" pitchFamily="18" charset="0"/>
              </a:rPr>
              <a:t>широкие блюдечки с гуашью, кисть, плотная бумага любого цвета, листы большого формата, салфетки.</a:t>
            </a:r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r>
              <a:rPr lang="ru-RU" sz="1800" b="1" i="1" dirty="0" smtClean="0">
                <a:cs typeface="Times New Roman" pitchFamily="18" charset="0"/>
              </a:rPr>
              <a:t> </a:t>
            </a:r>
            <a:r>
              <a:rPr lang="ru-RU" sz="1800" b="1" i="1" dirty="0" smtClean="0">
                <a:solidFill>
                  <a:srgbClr val="FFFF00"/>
                </a:solidFill>
                <a:cs typeface="Times New Roman" pitchFamily="18" charset="0"/>
              </a:rPr>
              <a:t>Способ получения изображения: </a:t>
            </a:r>
            <a:r>
              <a:rPr lang="ru-RU" sz="1800" dirty="0" smtClean="0">
                <a:solidFill>
                  <a:schemeClr val="bg1"/>
                </a:solidFill>
                <a:cs typeface="Times New Roman" pitchFamily="18" charset="0"/>
              </a:rPr>
              <a:t>ребенок опускает в гуашь ладошку (всю кисть) или окрашивает ее с помощью кисточки (с пяти лет) и делает отпечаток на бумаге. Рисуют и правой и левой руками, окрашенными разными цветами. После работы руки вытираются салфеткой, затем гуашь легко смывается.</a:t>
            </a:r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ru-RU" sz="1800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3075DE-3CB0-43AB-92F6-215E9A3CCF8C}" type="slidenum">
              <a:rPr lang="ru-RU" smtClean="0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3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pic>
        <p:nvPicPr>
          <p:cNvPr id="21508" name="Picture 4" descr="G:\Фото Для презентации\Изображение 097.jpg"/>
          <p:cNvPicPr>
            <a:picLocks noChangeAspect="1" noChangeArrowheads="1"/>
          </p:cNvPicPr>
          <p:nvPr/>
        </p:nvPicPr>
        <p:blipFill>
          <a:blip r:embed="rId4" cstate="email">
            <a:lum bright="16000" contrast="6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676976" y="4303464"/>
            <a:ext cx="2671762" cy="189071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5534270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1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27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85750"/>
            <a:ext cx="8229600" cy="1000125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      </a:t>
            </a:r>
            <a:r>
              <a:rPr lang="ru-RU" sz="3600" b="1" dirty="0" smtClean="0">
                <a:solidFill>
                  <a:srgbClr val="FFFF00"/>
                </a:solidFill>
                <a:cs typeface="Times New Roman" pitchFamily="18" charset="0"/>
              </a:rPr>
              <a:t>Рисование пальчиками</a:t>
            </a:r>
            <a:r>
              <a:rPr lang="ru-RU" sz="3100" b="1" dirty="0" smtClean="0">
                <a:solidFill>
                  <a:schemeClr val="tx1"/>
                </a:solidFill>
                <a:cs typeface="Times New Roman" pitchFamily="18" charset="0"/>
              </a:rPr>
              <a:t/>
            </a:r>
            <a:br>
              <a:rPr lang="ru-RU" sz="3100" b="1" dirty="0" smtClean="0">
                <a:solidFill>
                  <a:schemeClr val="tx1"/>
                </a:solidFill>
                <a:cs typeface="Times New Roman" pitchFamily="18" charset="0"/>
              </a:rPr>
            </a:br>
            <a:endParaRPr lang="ru-RU" sz="3100" b="1" dirty="0">
              <a:solidFill>
                <a:schemeClr val="tx1"/>
              </a:solidFill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5364088" y="1359594"/>
            <a:ext cx="3641030" cy="4896544"/>
          </a:xfrm>
        </p:spPr>
        <p:txBody>
          <a:bodyPr>
            <a:normAutofit/>
          </a:bodyPr>
          <a:lstStyle/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r>
              <a:rPr lang="ru-RU" sz="1800" b="1" i="1" dirty="0" smtClean="0">
                <a:solidFill>
                  <a:srgbClr val="FFFF00"/>
                </a:solidFill>
                <a:cs typeface="Times New Roman" pitchFamily="18" charset="0"/>
              </a:rPr>
              <a:t>Средства выразительности: </a:t>
            </a:r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r>
              <a:rPr lang="ru-RU" sz="1800" dirty="0" smtClean="0">
                <a:solidFill>
                  <a:schemeClr val="bg1"/>
                </a:solidFill>
                <a:cs typeface="Times New Roman" pitchFamily="18" charset="0"/>
              </a:rPr>
              <a:t>пятно, точка, короткая линия, цвет.</a:t>
            </a:r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r>
              <a:rPr lang="ru-RU" sz="1800" b="1" i="1" dirty="0" smtClean="0">
                <a:solidFill>
                  <a:srgbClr val="FFFF00"/>
                </a:solidFill>
                <a:cs typeface="Times New Roman" pitchFamily="18" charset="0"/>
              </a:rPr>
              <a:t>Материалы: </a:t>
            </a:r>
            <a:r>
              <a:rPr lang="ru-RU" sz="1800" dirty="0" smtClean="0">
                <a:solidFill>
                  <a:schemeClr val="bg1"/>
                </a:solidFill>
                <a:cs typeface="Times New Roman" pitchFamily="18" charset="0"/>
              </a:rPr>
              <a:t>мисочки с гуашью, плотная бумага любого цвета, небольшие листы, салфетки.</a:t>
            </a:r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r>
              <a:rPr lang="ru-RU" sz="1800" b="1" i="1" dirty="0" smtClean="0">
                <a:solidFill>
                  <a:srgbClr val="FFFF00"/>
                </a:solidFill>
                <a:cs typeface="Times New Roman" pitchFamily="18" charset="0"/>
              </a:rPr>
              <a:t>Способ получения изображения: </a:t>
            </a:r>
            <a:r>
              <a:rPr lang="ru-RU" sz="1800" dirty="0" smtClean="0">
                <a:solidFill>
                  <a:schemeClr val="bg1"/>
                </a:solidFill>
                <a:cs typeface="Times New Roman" pitchFamily="18" charset="0"/>
              </a:rPr>
              <a:t>ребенок опускает в гуашь пальчик и наносит точки, пятнышки на бумагу. На каждый пальчик набирается краска разного цвета. После работы пальчики вытираются салфеткой, затем гуашь легко смывается.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ru-RU" dirty="0">
              <a:cs typeface="Times New Roman" pitchFamily="18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26DE4C-A004-4955-893C-D4DD197C052E}" type="slidenum">
              <a:rPr lang="ru-RU" smtClean="0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4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pic>
        <p:nvPicPr>
          <p:cNvPr id="22531" name="Picture 3" descr="G:\Фото Для презентации\Изображение 099.jpg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179512" y="764704"/>
            <a:ext cx="2412678" cy="25922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050" name="Picture 2" descr="D:\рисование\i (5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987824" y="1772816"/>
            <a:ext cx="2155304" cy="2424315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pic>
        <p:nvPicPr>
          <p:cNvPr id="8" name="Picture 8" descr="C:\Documents and Settings\Admin\Рабочий стол\маринко\8997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15851" y="3933056"/>
            <a:ext cx="1876351" cy="264320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898807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2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27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Заголовок 1"/>
          <p:cNvSpPr>
            <a:spLocks noGrp="1"/>
          </p:cNvSpPr>
          <p:nvPr>
            <p:ph type="title"/>
          </p:nvPr>
        </p:nvSpPr>
        <p:spPr>
          <a:xfrm>
            <a:off x="611188" y="188913"/>
            <a:ext cx="8229600" cy="576262"/>
          </a:xfrm>
        </p:spPr>
        <p:txBody>
          <a:bodyPr/>
          <a:lstStyle/>
          <a:p>
            <a:pPr algn="ctr" eaLnBrk="1" hangingPunct="1"/>
            <a:r>
              <a:rPr lang="ru-RU" sz="2800" b="1" dirty="0" smtClean="0">
                <a:solidFill>
                  <a:srgbClr val="FFFF00"/>
                </a:solidFill>
              </a:rPr>
              <a:t/>
            </a:r>
            <a:br>
              <a:rPr lang="ru-RU" sz="2800" b="1" dirty="0" smtClean="0">
                <a:solidFill>
                  <a:srgbClr val="FFFF00"/>
                </a:solidFill>
              </a:rPr>
            </a:br>
            <a:r>
              <a:rPr lang="ru-RU" sz="2800" b="1" dirty="0" smtClean="0">
                <a:solidFill>
                  <a:srgbClr val="FFFF00"/>
                </a:solidFill>
              </a:rPr>
              <a:t>Рисование печатками из овощей</a:t>
            </a:r>
            <a:endParaRPr lang="ru-RU" sz="2800" dirty="0" smtClean="0">
              <a:solidFill>
                <a:srgbClr val="0B5395"/>
              </a:solidFill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5724128" y="692696"/>
            <a:ext cx="3250704" cy="6092825"/>
          </a:xfrm>
        </p:spPr>
        <p:txBody>
          <a:bodyPr>
            <a:normAutofit fontScale="55000" lnSpcReduction="2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endParaRPr lang="ru-RU" dirty="0" smtClean="0"/>
          </a:p>
          <a:p>
            <a:pPr marL="0" indent="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r>
              <a:rPr lang="ru-RU" sz="3300" b="1" i="1" dirty="0" smtClean="0">
                <a:solidFill>
                  <a:srgbClr val="FFFF00"/>
                </a:solidFill>
              </a:rPr>
              <a:t>Средства выразительности:</a:t>
            </a:r>
            <a:r>
              <a:rPr lang="ru-RU" sz="3300" dirty="0" smtClean="0">
                <a:solidFill>
                  <a:srgbClr val="FFFF00"/>
                </a:solidFill>
              </a:rPr>
              <a:t> </a:t>
            </a:r>
          </a:p>
          <a:p>
            <a:pPr marL="0" indent="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r>
              <a:rPr lang="ru-RU" sz="3300" dirty="0" smtClean="0">
                <a:solidFill>
                  <a:schemeClr val="bg1"/>
                </a:solidFill>
              </a:rPr>
              <a:t>фактура, цвет.</a:t>
            </a:r>
          </a:p>
          <a:p>
            <a:pPr marL="0" indent="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r>
              <a:rPr lang="ru-RU" sz="3300" b="1" i="1" dirty="0" smtClean="0">
                <a:solidFill>
                  <a:srgbClr val="FFFF00"/>
                </a:solidFill>
              </a:rPr>
              <a:t>Материалы:</a:t>
            </a:r>
            <a:r>
              <a:rPr lang="ru-RU" sz="3300" dirty="0" smtClean="0">
                <a:solidFill>
                  <a:srgbClr val="FFFF00"/>
                </a:solidFill>
              </a:rPr>
              <a:t> </a:t>
            </a:r>
            <a:r>
              <a:rPr lang="ru-RU" sz="3300" dirty="0" smtClean="0">
                <a:solidFill>
                  <a:schemeClr val="bg1"/>
                </a:solidFill>
              </a:rPr>
              <a:t>блюдце либо пластиковая коробочка, в которую вложена штемпельная подушка из тонкого поролона, пропитанного гуашью, плотная бумага любого цвета и размера, печатки из овощей.</a:t>
            </a:r>
          </a:p>
          <a:p>
            <a:pPr marL="0" indent="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r>
              <a:rPr lang="ru-RU" sz="3300" b="1" i="1" dirty="0" smtClean="0">
                <a:solidFill>
                  <a:srgbClr val="FFFF00"/>
                </a:solidFill>
              </a:rPr>
              <a:t>Способ получения изображения: </a:t>
            </a:r>
            <a:r>
              <a:rPr lang="ru-RU" sz="3300" dirty="0" smtClean="0">
                <a:solidFill>
                  <a:schemeClr val="bg1"/>
                </a:solidFill>
              </a:rPr>
              <a:t>Ребенок </a:t>
            </a:r>
            <a:r>
              <a:rPr lang="ru-RU" sz="3300" dirty="0">
                <a:solidFill>
                  <a:schemeClr val="bg1"/>
                </a:solidFill>
              </a:rPr>
              <a:t>прижимает печатку к подушечке с краской и наносит оттиск на лист бумаги. </a:t>
            </a:r>
            <a:r>
              <a:rPr lang="ru-RU" sz="3300" dirty="0" smtClean="0">
                <a:solidFill>
                  <a:schemeClr val="bg1"/>
                </a:solidFill>
              </a:rPr>
              <a:t>Эта </a:t>
            </a:r>
            <a:r>
              <a:rPr lang="ru-RU" sz="3300" dirty="0">
                <a:solidFill>
                  <a:schemeClr val="bg1"/>
                </a:solidFill>
              </a:rPr>
              <a:t>техника позволяет многократно изображать один и тот же предмет, составляя из его отпечатков самые разные композиции, украшая ими открытки, салфетки, платки и т.д</a:t>
            </a:r>
            <a:r>
              <a:rPr lang="ru-RU" dirty="0">
                <a:solidFill>
                  <a:schemeClr val="bg1"/>
                </a:solidFill>
              </a:rPr>
              <a:t>. </a:t>
            </a:r>
            <a:endParaRPr lang="ru-RU" dirty="0" smtClean="0">
              <a:solidFill>
                <a:schemeClr val="bg1"/>
              </a:solidFill>
            </a:endParaRPr>
          </a:p>
          <a:p>
            <a:pPr marL="0" indent="-27432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19D4FE-E2FA-4D77-85E5-C8742A5529FE}" type="slidenum">
              <a:rPr lang="ru-RU" smtClean="0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5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pic>
        <p:nvPicPr>
          <p:cNvPr id="3074" name="Picture 2" descr="D:\Downloads\3bc2ab2416e50cc88470d987863d29ea.jpg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771800" y="1727516"/>
            <a:ext cx="2782441" cy="2016224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pic>
        <p:nvPicPr>
          <p:cNvPr id="3075" name="Picture 3" descr="D:\Downloads\3047620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3429000"/>
            <a:ext cx="2880318" cy="2043649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pic>
        <p:nvPicPr>
          <p:cNvPr id="3077" name="Picture 5" descr="D:\Downloads\chtampik3-2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684783" y="4846270"/>
            <a:ext cx="2448273" cy="1988840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pic>
        <p:nvPicPr>
          <p:cNvPr id="6146" name="Picture 2" descr="G:\рисование\neobychnye_sposoby_risovaniya_dlya_detey_3.jp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95534" y="739383"/>
            <a:ext cx="2489249" cy="2077551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</p:spTree>
    <p:extLst>
      <p:ext uri="{BB962C8B-B14F-4D97-AF65-F5344CB8AC3E}">
        <p14:creationId xmlns:p14="http://schemas.microsoft.com/office/powerpoint/2010/main" val="33018260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/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27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1"/>
          <p:cNvSpPr>
            <a:spLocks noGrp="1"/>
          </p:cNvSpPr>
          <p:nvPr>
            <p:ph type="title"/>
          </p:nvPr>
        </p:nvSpPr>
        <p:spPr>
          <a:xfrm>
            <a:off x="500063" y="428625"/>
            <a:ext cx="8229600" cy="1143000"/>
          </a:xfrm>
        </p:spPr>
        <p:txBody>
          <a:bodyPr/>
          <a:lstStyle/>
          <a:p>
            <a:pPr algn="ctr" eaLnBrk="1" hangingPunct="1"/>
            <a:r>
              <a:rPr lang="ru-RU" sz="2800" b="1" dirty="0" smtClean="0">
                <a:solidFill>
                  <a:srgbClr val="FFFF00"/>
                </a:solidFill>
                <a:cs typeface="Times New Roman" pitchFamily="18" charset="0"/>
              </a:rPr>
              <a:t>Оттиск поролоновыми штампами</a:t>
            </a:r>
            <a:br>
              <a:rPr lang="ru-RU" sz="2800" b="1" dirty="0" smtClean="0">
                <a:solidFill>
                  <a:srgbClr val="FFFF00"/>
                </a:solidFill>
                <a:cs typeface="Times New Roman" pitchFamily="18" charset="0"/>
              </a:rPr>
            </a:br>
            <a:endParaRPr lang="ru-RU" sz="2800" b="1" dirty="0" smtClean="0">
              <a:solidFill>
                <a:srgbClr val="FFFF00"/>
              </a:solidFill>
              <a:cs typeface="Times New Roman" pitchFamily="18" charset="0"/>
            </a:endParaRPr>
          </a:p>
        </p:txBody>
      </p:sp>
      <p:pic>
        <p:nvPicPr>
          <p:cNvPr id="23554" name="Picture 2" descr="G:\Фото Для презентации\Изображение 005.jpg"/>
          <p:cNvPicPr>
            <a:picLocks noGrp="1" noChangeAspect="1" noChangeArrowheads="1"/>
          </p:cNvPicPr>
          <p:nvPr>
            <p:ph sz="half" idx="1"/>
          </p:nvPr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331640" y="2492896"/>
            <a:ext cx="2576512" cy="230028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14875" y="1714500"/>
            <a:ext cx="4038600" cy="4857750"/>
          </a:xfrm>
        </p:spPr>
        <p:txBody>
          <a:bodyPr>
            <a:normAutofit/>
          </a:bodyPr>
          <a:lstStyle/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r>
              <a:rPr lang="ru-RU" sz="1800" b="1" i="1" dirty="0" smtClean="0">
                <a:solidFill>
                  <a:srgbClr val="FFFF00"/>
                </a:solidFill>
              </a:rPr>
              <a:t>Средства выразительности</a:t>
            </a:r>
            <a:r>
              <a:rPr lang="ru-RU" sz="1800" dirty="0" smtClean="0">
                <a:solidFill>
                  <a:srgbClr val="FFFF00"/>
                </a:solidFill>
              </a:rPr>
              <a:t>: </a:t>
            </a:r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r>
              <a:rPr lang="ru-RU" sz="1800" dirty="0" smtClean="0">
                <a:solidFill>
                  <a:schemeClr val="bg1"/>
                </a:solidFill>
              </a:rPr>
              <a:t>пятно, фактура, цвет.</a:t>
            </a:r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r>
              <a:rPr lang="ru-RU" sz="1800" b="1" i="1" dirty="0" smtClean="0">
                <a:solidFill>
                  <a:srgbClr val="FFFF00"/>
                </a:solidFill>
              </a:rPr>
              <a:t>Материалы:</a:t>
            </a:r>
            <a:r>
              <a:rPr lang="ru-RU" sz="1800" dirty="0" smtClean="0">
                <a:solidFill>
                  <a:srgbClr val="FFFF00"/>
                </a:solidFill>
              </a:rPr>
              <a:t> </a:t>
            </a:r>
            <a:r>
              <a:rPr lang="ru-RU" sz="1800" dirty="0" smtClean="0">
                <a:solidFill>
                  <a:schemeClr val="bg1"/>
                </a:solidFill>
              </a:rPr>
              <a:t>мисочка либо пластиковая коробочка, в которую вложена штемпельная подушка из тонкого поролона, пропитанного гуашью, плотная бумага любого цвета и размера, различные штампы из поролона.</a:t>
            </a:r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r>
              <a:rPr lang="ru-RU" sz="1800" b="1" i="1" dirty="0" smtClean="0">
                <a:solidFill>
                  <a:srgbClr val="FFFF00"/>
                </a:solidFill>
              </a:rPr>
              <a:t>Способ   получения   изображения:   </a:t>
            </a:r>
            <a:r>
              <a:rPr lang="ru-RU" sz="1800" dirty="0" smtClean="0">
                <a:solidFill>
                  <a:schemeClr val="bg1"/>
                </a:solidFill>
              </a:rPr>
              <a:t>ребенок   прижимает  штамп из  поролон   к штемпельной подушке с краской и наносит оттиск на бумагу. Для изменения цвета берутся другие мисочка и штамп. </a:t>
            </a:r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ru-RU" sz="1800" dirty="0">
              <a:solidFill>
                <a:schemeClr val="tx1">
                  <a:lumMod val="75000"/>
                </a:scheme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D11C40-2F7C-41F0-8101-B636EB0DB2B4}" type="slidenum">
              <a:rPr lang="ru-RU" smtClean="0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6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61416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/>
      <p:bldP spid="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27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Заголовок 1"/>
          <p:cNvSpPr>
            <a:spLocks noGrp="1"/>
          </p:cNvSpPr>
          <p:nvPr>
            <p:ph type="title"/>
          </p:nvPr>
        </p:nvSpPr>
        <p:spPr>
          <a:xfrm>
            <a:off x="1547664" y="836712"/>
            <a:ext cx="8229600" cy="857250"/>
          </a:xfrm>
        </p:spPr>
        <p:txBody>
          <a:bodyPr/>
          <a:lstStyle/>
          <a:p>
            <a:pPr algn="ctr" eaLnBrk="1" hangingPunct="1"/>
            <a:r>
              <a:rPr lang="ru-RU" sz="2800" b="1" dirty="0" smtClean="0">
                <a:solidFill>
                  <a:srgbClr val="FFFF00"/>
                </a:solidFill>
              </a:rPr>
              <a:t/>
            </a:r>
            <a:br>
              <a:rPr lang="ru-RU" sz="2800" b="1" dirty="0" smtClean="0">
                <a:solidFill>
                  <a:srgbClr val="FFFF00"/>
                </a:solidFill>
              </a:rPr>
            </a:br>
            <a:r>
              <a:rPr lang="ru-RU" sz="2800" b="1" dirty="0" smtClean="0">
                <a:solidFill>
                  <a:srgbClr val="FFFF00"/>
                </a:solidFill>
              </a:rPr>
              <a:t>Рисование ватной палочкой</a:t>
            </a:r>
            <a:r>
              <a:rPr lang="ru-RU" sz="2800" dirty="0" smtClean="0">
                <a:solidFill>
                  <a:srgbClr val="0B5395"/>
                </a:solidFill>
              </a:rPr>
              <a:t/>
            </a:r>
            <a:br>
              <a:rPr lang="ru-RU" sz="2800" dirty="0" smtClean="0">
                <a:solidFill>
                  <a:srgbClr val="0B5395"/>
                </a:solidFill>
              </a:rPr>
            </a:br>
            <a:endParaRPr lang="ru-RU" sz="2800" dirty="0" smtClean="0">
              <a:solidFill>
                <a:srgbClr val="0B5395"/>
              </a:solidFill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5724128" y="1322417"/>
            <a:ext cx="3322712" cy="5140325"/>
          </a:xfrm>
        </p:spPr>
        <p:txBody>
          <a:bodyPr>
            <a:normAutofit fontScale="77500" lnSpcReduction="2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endParaRPr lang="ru-RU" dirty="0" smtClean="0"/>
          </a:p>
          <a:p>
            <a:pPr marL="0" indent="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r>
              <a:rPr lang="ru-RU" b="1" i="1" dirty="0" smtClean="0">
                <a:solidFill>
                  <a:srgbClr val="FFFF00"/>
                </a:solidFill>
              </a:rPr>
              <a:t>Средства выразительности: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</a:p>
          <a:p>
            <a:pPr marL="0" indent="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r>
              <a:rPr lang="ru-RU" dirty="0">
                <a:solidFill>
                  <a:schemeClr val="bg1"/>
                </a:solidFill>
              </a:rPr>
              <a:t>пятно, точка, короткая линия, цвет.</a:t>
            </a:r>
          </a:p>
          <a:p>
            <a:pPr marL="0" indent="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r>
              <a:rPr lang="ru-RU" b="1" i="1" dirty="0" smtClean="0">
                <a:solidFill>
                  <a:srgbClr val="FFFF00"/>
                </a:solidFill>
              </a:rPr>
              <a:t>Материалы: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smtClean="0">
                <a:solidFill>
                  <a:schemeClr val="bg1"/>
                </a:solidFill>
              </a:rPr>
              <a:t>гуашь, бумага любого цвета и размера, ватная палочка.</a:t>
            </a:r>
          </a:p>
          <a:p>
            <a:pPr marL="0" indent="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r>
              <a:rPr lang="ru-RU" b="1" i="1" dirty="0" smtClean="0">
                <a:solidFill>
                  <a:srgbClr val="FFFF00"/>
                </a:solidFill>
              </a:rPr>
              <a:t>Способ получения изображения: </a:t>
            </a:r>
            <a:r>
              <a:rPr lang="ru-RU" dirty="0" smtClean="0">
                <a:solidFill>
                  <a:schemeClr val="bg1"/>
                </a:solidFill>
              </a:rPr>
              <a:t>ребенок опускает ватную палочку в баночку, набирает  краску и наносит точки, пятнышки на бумагу. Чтобы получить другой цвет, меняется ватная палочка.</a:t>
            </a:r>
          </a:p>
          <a:p>
            <a:pPr marL="0" indent="-27432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2950AF-4D94-4F0A-A306-470DD06B7A07}" type="slidenum">
              <a:rPr lang="ru-RU" smtClean="0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7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pic>
        <p:nvPicPr>
          <p:cNvPr id="7170" name="Picture 2" descr="G:\рисование\neobychnye_sposoby_risovaniya_dlya_detey_1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482171" y="1844824"/>
            <a:ext cx="3017515" cy="2465784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pic>
        <p:nvPicPr>
          <p:cNvPr id="1026" name="Picture 2" descr="G:\фото рисование\6a00d8341cc08553ef0167655c173a970b-800wi (2)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7504" y="221505"/>
            <a:ext cx="3096344" cy="2304256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pic>
        <p:nvPicPr>
          <p:cNvPr id="1028" name="Picture 4" descr="G:\фото рисование\podelki-iz-vatnyh-palochek-kak-masterit-risovanie_4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7504" y="4221088"/>
            <a:ext cx="3583523" cy="2520281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</p:spTree>
    <p:extLst>
      <p:ext uri="{BB962C8B-B14F-4D97-AF65-F5344CB8AC3E}">
        <p14:creationId xmlns:p14="http://schemas.microsoft.com/office/powerpoint/2010/main" val="14908812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/>
      <p:bldP spid="4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27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Заголовок 1"/>
          <p:cNvSpPr>
            <a:spLocks noGrp="1"/>
          </p:cNvSpPr>
          <p:nvPr>
            <p:ph type="title"/>
          </p:nvPr>
        </p:nvSpPr>
        <p:spPr>
          <a:xfrm>
            <a:off x="534988" y="549275"/>
            <a:ext cx="8229600" cy="857250"/>
          </a:xfrm>
        </p:spPr>
        <p:txBody>
          <a:bodyPr/>
          <a:lstStyle/>
          <a:p>
            <a:pPr algn="ctr" eaLnBrk="1" hangingPunct="1"/>
            <a:r>
              <a:rPr lang="ru-RU" sz="2800" b="1" dirty="0" smtClean="0">
                <a:solidFill>
                  <a:srgbClr val="FFFF00"/>
                </a:solidFill>
              </a:rPr>
              <a:t/>
            </a:r>
            <a:br>
              <a:rPr lang="ru-RU" sz="2800" b="1" dirty="0" smtClean="0">
                <a:solidFill>
                  <a:srgbClr val="FFFF00"/>
                </a:solidFill>
              </a:rPr>
            </a:br>
            <a:r>
              <a:rPr lang="ru-RU" sz="2800" b="1" dirty="0" smtClean="0">
                <a:solidFill>
                  <a:srgbClr val="FFFF00"/>
                </a:solidFill>
              </a:rPr>
              <a:t>Оттиск мятой бумагой</a:t>
            </a:r>
            <a:r>
              <a:rPr lang="ru-RU" sz="2800" dirty="0" smtClean="0">
                <a:solidFill>
                  <a:srgbClr val="0B5395"/>
                </a:solidFill>
              </a:rPr>
              <a:t/>
            </a:r>
            <a:br>
              <a:rPr lang="ru-RU" sz="2800" dirty="0" smtClean="0">
                <a:solidFill>
                  <a:srgbClr val="0B5395"/>
                </a:solidFill>
              </a:rPr>
            </a:br>
            <a:endParaRPr lang="ru-RU" sz="2800" dirty="0" smtClean="0">
              <a:solidFill>
                <a:srgbClr val="0B5395"/>
              </a:solidFill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5724128" y="908721"/>
            <a:ext cx="3386698" cy="5468000"/>
          </a:xfrm>
        </p:spPr>
        <p:txBody>
          <a:bodyPr>
            <a:normAutofit fontScale="70000" lnSpcReduction="2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endParaRPr lang="ru-RU" dirty="0" smtClean="0"/>
          </a:p>
          <a:p>
            <a:pPr marL="0" indent="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r>
              <a:rPr lang="ru-RU" b="1" i="1" dirty="0" smtClean="0">
                <a:solidFill>
                  <a:srgbClr val="FFFF00"/>
                </a:solidFill>
              </a:rPr>
              <a:t>Возраст: </a:t>
            </a:r>
            <a:r>
              <a:rPr lang="ru-RU" dirty="0" smtClean="0">
                <a:solidFill>
                  <a:schemeClr val="bg1"/>
                </a:solidFill>
              </a:rPr>
              <a:t>от трех лет.</a:t>
            </a:r>
          </a:p>
          <a:p>
            <a:pPr marL="0" indent="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r>
              <a:rPr lang="ru-RU" b="1" i="1" dirty="0" smtClean="0">
                <a:solidFill>
                  <a:srgbClr val="FFFF00"/>
                </a:solidFill>
              </a:rPr>
              <a:t>Средства выразительности: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</a:p>
          <a:p>
            <a:pPr marL="0" indent="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r>
              <a:rPr lang="ru-RU" dirty="0" smtClean="0">
                <a:solidFill>
                  <a:schemeClr val="bg1"/>
                </a:solidFill>
              </a:rPr>
              <a:t>пятно, фактура, цвет.</a:t>
            </a:r>
          </a:p>
          <a:p>
            <a:pPr marL="0" indent="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r>
              <a:rPr lang="ru-RU" b="1" i="1" dirty="0" smtClean="0">
                <a:solidFill>
                  <a:srgbClr val="FFFF00"/>
                </a:solidFill>
              </a:rPr>
              <a:t>Материалы: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smtClean="0">
                <a:solidFill>
                  <a:schemeClr val="bg1"/>
                </a:solidFill>
              </a:rPr>
              <a:t>блюдце либо пластиковая коробочка, в которую вложена штемпельная подушка из тонкого поролона, пропитанного гуашью, плотная бумага любого цвета и размера, смятая бумага.</a:t>
            </a:r>
          </a:p>
          <a:p>
            <a:pPr marL="0" indent="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r>
              <a:rPr lang="ru-RU" b="1" i="1" dirty="0" smtClean="0">
                <a:solidFill>
                  <a:srgbClr val="FFFF00"/>
                </a:solidFill>
              </a:rPr>
              <a:t>Способ получения изображения: </a:t>
            </a:r>
            <a:r>
              <a:rPr lang="ru-RU" dirty="0" smtClean="0">
                <a:solidFill>
                  <a:schemeClr val="bg1"/>
                </a:solidFill>
              </a:rPr>
              <a:t>ребенок прижимает смятую бумагу к штемпельной подушке с краской и наносит оттиск на бумагу. Чтобы получить другой цвет, меняются и блюдце и смятая бумага. </a:t>
            </a:r>
          </a:p>
          <a:p>
            <a:pPr marL="0" indent="-27432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B0D61F-8DCA-4BE8-8983-A60D27567D52}" type="slidenum">
              <a:rPr lang="ru-RU" smtClean="0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8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pic>
        <p:nvPicPr>
          <p:cNvPr id="2050" name="Picture 2" descr="G:\фото рисование\i (5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95536" y="332656"/>
            <a:ext cx="1809750" cy="180975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pic>
        <p:nvPicPr>
          <p:cNvPr id="2052" name="Picture 4" descr="G:\фото рисование\i (6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131840" y="2164085"/>
            <a:ext cx="2232248" cy="2817862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pic>
        <p:nvPicPr>
          <p:cNvPr id="2053" name="Picture 5" descr="G:\фото рисование\i (7)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9512" y="3429000"/>
            <a:ext cx="2769865" cy="2160240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</p:spTree>
    <p:extLst>
      <p:ext uri="{BB962C8B-B14F-4D97-AF65-F5344CB8AC3E}">
        <p14:creationId xmlns:p14="http://schemas.microsoft.com/office/powerpoint/2010/main" val="2103034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/>
      <p:bldP spid="4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27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Заголовок 1"/>
          <p:cNvSpPr>
            <a:spLocks noGrp="1"/>
          </p:cNvSpPr>
          <p:nvPr>
            <p:ph type="title"/>
          </p:nvPr>
        </p:nvSpPr>
        <p:spPr>
          <a:xfrm>
            <a:off x="683568" y="332656"/>
            <a:ext cx="8229600" cy="857250"/>
          </a:xfrm>
        </p:spPr>
        <p:txBody>
          <a:bodyPr/>
          <a:lstStyle/>
          <a:p>
            <a:pPr algn="ctr" eaLnBrk="1" hangingPunct="1"/>
            <a:r>
              <a:rPr lang="ru-RU" sz="2800" b="1" dirty="0" smtClean="0">
                <a:solidFill>
                  <a:srgbClr val="FFFF00"/>
                </a:solidFill>
              </a:rPr>
              <a:t/>
            </a:r>
            <a:br>
              <a:rPr lang="ru-RU" sz="2800" b="1" dirty="0" smtClean="0">
                <a:solidFill>
                  <a:srgbClr val="FFFF00"/>
                </a:solidFill>
              </a:rPr>
            </a:br>
            <a:r>
              <a:rPr lang="ru-RU" sz="2800" b="1" dirty="0" smtClean="0">
                <a:solidFill>
                  <a:srgbClr val="FFFF00"/>
                </a:solidFill>
              </a:rPr>
              <a:t>                       Рисование кубиками льда</a:t>
            </a:r>
            <a:r>
              <a:rPr lang="ru-RU" sz="2800" dirty="0" smtClean="0">
                <a:solidFill>
                  <a:srgbClr val="0B5395"/>
                </a:solidFill>
              </a:rPr>
              <a:t/>
            </a:r>
            <a:br>
              <a:rPr lang="ru-RU" sz="2800" dirty="0" smtClean="0">
                <a:solidFill>
                  <a:srgbClr val="0B5395"/>
                </a:solidFill>
              </a:rPr>
            </a:br>
            <a:endParaRPr lang="ru-RU" sz="2800" dirty="0" smtClean="0">
              <a:solidFill>
                <a:srgbClr val="0B5395"/>
              </a:solidFill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5868144" y="827614"/>
            <a:ext cx="3397002" cy="5449144"/>
          </a:xfrm>
        </p:spPr>
        <p:txBody>
          <a:bodyPr>
            <a:normAutofit fontScale="77500" lnSpcReduction="2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ru-RU" dirty="0" smtClean="0">
                <a:solidFill>
                  <a:srgbClr val="FFFF00"/>
                </a:solidFill>
              </a:rPr>
              <a:t>        Материал:</a:t>
            </a:r>
            <a:endParaRPr lang="ru-RU" dirty="0">
              <a:solidFill>
                <a:srgbClr val="FFFF00"/>
              </a:solidFill>
            </a:endParaRPr>
          </a:p>
          <a:p>
            <a:pPr marL="274320" indent="-274320" eaLnBrk="1" fontAlgn="auto" hangingPunct="1">
              <a:lnSpc>
                <a:spcPct val="120000"/>
              </a:lnSpc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ru-RU" dirty="0">
                <a:solidFill>
                  <a:schemeClr val="bg1"/>
                </a:solidFill>
              </a:rPr>
              <a:t>- Толстая </a:t>
            </a:r>
            <a:r>
              <a:rPr lang="ru-RU" dirty="0" smtClean="0">
                <a:solidFill>
                  <a:schemeClr val="bg1"/>
                </a:solidFill>
              </a:rPr>
              <a:t>бумага</a:t>
            </a:r>
            <a:endParaRPr lang="ru-RU" dirty="0">
              <a:solidFill>
                <a:schemeClr val="bg1"/>
              </a:solidFill>
            </a:endParaRPr>
          </a:p>
          <a:p>
            <a:pPr marL="274320" indent="-274320" eaLnBrk="1" fontAlgn="auto" hangingPunct="1">
              <a:lnSpc>
                <a:spcPct val="120000"/>
              </a:lnSpc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ru-RU" dirty="0">
                <a:solidFill>
                  <a:schemeClr val="bg1"/>
                </a:solidFill>
              </a:rPr>
              <a:t>- </a:t>
            </a:r>
            <a:r>
              <a:rPr lang="ru-RU" dirty="0" smtClean="0">
                <a:solidFill>
                  <a:schemeClr val="bg1"/>
                </a:solidFill>
              </a:rPr>
              <a:t>Гуашь </a:t>
            </a:r>
            <a:r>
              <a:rPr lang="ru-RU" dirty="0">
                <a:solidFill>
                  <a:schemeClr val="bg1"/>
                </a:solidFill>
              </a:rPr>
              <a:t>(либо акварель</a:t>
            </a:r>
            <a:r>
              <a:rPr lang="ru-RU" dirty="0" smtClean="0">
                <a:solidFill>
                  <a:schemeClr val="bg1"/>
                </a:solidFill>
              </a:rPr>
              <a:t>)</a:t>
            </a:r>
            <a:endParaRPr lang="ru-RU" dirty="0">
              <a:solidFill>
                <a:schemeClr val="bg1"/>
              </a:solidFill>
            </a:endParaRPr>
          </a:p>
          <a:p>
            <a:pPr marL="274320" indent="-274320" eaLnBrk="1" fontAlgn="auto" hangingPunct="1">
              <a:lnSpc>
                <a:spcPct val="120000"/>
              </a:lnSpc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ru-RU" dirty="0">
                <a:solidFill>
                  <a:schemeClr val="bg1"/>
                </a:solidFill>
              </a:rPr>
              <a:t>- Форма для </a:t>
            </a:r>
            <a:r>
              <a:rPr lang="ru-RU" dirty="0" smtClean="0">
                <a:solidFill>
                  <a:schemeClr val="bg1"/>
                </a:solidFill>
              </a:rPr>
              <a:t>льда</a:t>
            </a:r>
            <a:endParaRPr lang="ru-RU" dirty="0">
              <a:solidFill>
                <a:schemeClr val="bg1"/>
              </a:solidFill>
            </a:endParaRPr>
          </a:p>
          <a:p>
            <a:pPr marL="274320" indent="-274320" eaLnBrk="1" fontAlgn="auto" hangingPunct="1">
              <a:lnSpc>
                <a:spcPct val="120000"/>
              </a:lnSpc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ru-RU" dirty="0">
                <a:solidFill>
                  <a:schemeClr val="bg1"/>
                </a:solidFill>
              </a:rPr>
              <a:t>- Зубочистки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endParaRPr lang="ru-RU" dirty="0">
              <a:solidFill>
                <a:schemeClr val="bg1"/>
              </a:solidFill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ru-RU" dirty="0" smtClean="0">
                <a:solidFill>
                  <a:schemeClr val="bg1"/>
                </a:solidFill>
              </a:rPr>
              <a:t>     Для приготовления кубиков льда </a:t>
            </a:r>
            <a:r>
              <a:rPr lang="ru-RU" dirty="0">
                <a:solidFill>
                  <a:schemeClr val="bg1"/>
                </a:solidFill>
              </a:rPr>
              <a:t>н</a:t>
            </a:r>
            <a:r>
              <a:rPr lang="ru-RU" dirty="0" smtClean="0">
                <a:solidFill>
                  <a:schemeClr val="bg1"/>
                </a:solidFill>
              </a:rPr>
              <a:t>аливается вода </a:t>
            </a:r>
            <a:r>
              <a:rPr lang="ru-RU" dirty="0">
                <a:solidFill>
                  <a:schemeClr val="bg1"/>
                </a:solidFill>
              </a:rPr>
              <a:t>в форму и </a:t>
            </a:r>
            <a:r>
              <a:rPr lang="ru-RU" dirty="0" smtClean="0">
                <a:solidFill>
                  <a:schemeClr val="bg1"/>
                </a:solidFill>
              </a:rPr>
              <a:t>ставится </a:t>
            </a:r>
            <a:r>
              <a:rPr lang="ru-RU" dirty="0">
                <a:solidFill>
                  <a:schemeClr val="bg1"/>
                </a:solidFill>
              </a:rPr>
              <a:t>в морозильник. Когда вода наполовину замерзнет, 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>
                <a:solidFill>
                  <a:schemeClr val="bg1"/>
                </a:solidFill>
              </a:rPr>
              <a:t>в каждый кубик </a:t>
            </a:r>
            <a:r>
              <a:rPr lang="ru-RU" dirty="0" smtClean="0">
                <a:solidFill>
                  <a:schemeClr val="bg1"/>
                </a:solidFill>
              </a:rPr>
              <a:t> вставляется зубочистка . Когда вода окончательно замёрзнет, достаётся </a:t>
            </a:r>
            <a:r>
              <a:rPr lang="ru-RU" dirty="0">
                <a:solidFill>
                  <a:schemeClr val="bg1"/>
                </a:solidFill>
              </a:rPr>
              <a:t>лед. </a:t>
            </a:r>
            <a:r>
              <a:rPr lang="ru-RU" dirty="0" smtClean="0">
                <a:solidFill>
                  <a:schemeClr val="bg1"/>
                </a:solidFill>
              </a:rPr>
              <a:t>Дети используют </a:t>
            </a:r>
            <a:r>
              <a:rPr lang="ru-RU" dirty="0">
                <a:solidFill>
                  <a:schemeClr val="bg1"/>
                </a:solidFill>
              </a:rPr>
              <a:t>кубики как кисти, держа их за зубочистки.</a:t>
            </a:r>
            <a:endParaRPr lang="ru-RU" dirty="0" smtClean="0">
              <a:solidFill>
                <a:schemeClr val="bg1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2950AF-4D94-4F0A-A306-470DD06B7A07}" type="slidenum">
              <a:rPr lang="ru-RU" smtClean="0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9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pic>
        <p:nvPicPr>
          <p:cNvPr id="2051" name="Picture 3" descr="D:\Downloads\161a31a30886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555776" y="3909030"/>
            <a:ext cx="2678808" cy="2664296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pic>
        <p:nvPicPr>
          <p:cNvPr id="1026" name="Picture 2" descr="D:\Downloads\4bf2c969fe1d7e751b5c98c268615764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9512" y="888162"/>
            <a:ext cx="3177488" cy="2520280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</p:spTree>
    <p:extLst>
      <p:ext uri="{BB962C8B-B14F-4D97-AF65-F5344CB8AC3E}">
        <p14:creationId xmlns:p14="http://schemas.microsoft.com/office/powerpoint/2010/main" val="19899027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/>
      <p:bldP spid="4" grpId="0" build="p"/>
    </p:bldLst>
  </p:timing>
</p:sld>
</file>

<file path=ppt/theme/_rels/theme10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_rels/them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_rels/theme6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_rels/theme7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_rels/theme8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_rels/theme9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10_Поток">
  <a:themeElements>
    <a:clrScheme name="Другая 1">
      <a:dk1>
        <a:srgbClr val="7030A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FF654"/>
      </a:hlink>
      <a:folHlink>
        <a:srgbClr val="85DFD0"/>
      </a:folHlink>
    </a:clrScheme>
    <a:fontScheme name="Другая 2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1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Поток">
  <a:themeElements>
    <a:clrScheme name="Другая 1">
      <a:dk1>
        <a:srgbClr val="7030A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FF654"/>
      </a:hlink>
      <a:folHlink>
        <a:srgbClr val="85DFD0"/>
      </a:folHlink>
    </a:clrScheme>
    <a:fontScheme name="Другая 2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Поток">
  <a:themeElements>
    <a:clrScheme name="Другая 1">
      <a:dk1>
        <a:srgbClr val="7030A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FF654"/>
      </a:hlink>
      <a:folHlink>
        <a:srgbClr val="85DFD0"/>
      </a:folHlink>
    </a:clrScheme>
    <a:fontScheme name="Другая 2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2_Поток">
  <a:themeElements>
    <a:clrScheme name="Другая 1">
      <a:dk1>
        <a:srgbClr val="7030A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FF654"/>
      </a:hlink>
      <a:folHlink>
        <a:srgbClr val="85DFD0"/>
      </a:folHlink>
    </a:clrScheme>
    <a:fontScheme name="Другая 2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3_Поток">
  <a:themeElements>
    <a:clrScheme name="Другая 1">
      <a:dk1>
        <a:srgbClr val="7030A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FF654"/>
      </a:hlink>
      <a:folHlink>
        <a:srgbClr val="85DFD0"/>
      </a:folHlink>
    </a:clrScheme>
    <a:fontScheme name="Другая 2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4_Поток">
  <a:themeElements>
    <a:clrScheme name="Другая 1">
      <a:dk1>
        <a:srgbClr val="7030A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FF654"/>
      </a:hlink>
      <a:folHlink>
        <a:srgbClr val="85DFD0"/>
      </a:folHlink>
    </a:clrScheme>
    <a:fontScheme name="Другая 2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5_Поток">
  <a:themeElements>
    <a:clrScheme name="Другая 1">
      <a:dk1>
        <a:srgbClr val="7030A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FF654"/>
      </a:hlink>
      <a:folHlink>
        <a:srgbClr val="85DFD0"/>
      </a:folHlink>
    </a:clrScheme>
    <a:fontScheme name="Другая 2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6_Поток">
  <a:themeElements>
    <a:clrScheme name="Другая 1">
      <a:dk1>
        <a:srgbClr val="7030A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FF654"/>
      </a:hlink>
      <a:folHlink>
        <a:srgbClr val="85DFD0"/>
      </a:folHlink>
    </a:clrScheme>
    <a:fontScheme name="Другая 2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8_Поток">
  <a:themeElements>
    <a:clrScheme name="Другая 1">
      <a:dk1>
        <a:srgbClr val="7030A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FF654"/>
      </a:hlink>
      <a:folHlink>
        <a:srgbClr val="85DFD0"/>
      </a:folHlink>
    </a:clrScheme>
    <a:fontScheme name="Другая 2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5088</TotalTime>
  <Words>699</Words>
  <Application>Microsoft Office PowerPoint</Application>
  <PresentationFormat>Экран (4:3)</PresentationFormat>
  <Paragraphs>78</Paragraphs>
  <Slides>14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10</vt:i4>
      </vt:variant>
      <vt:variant>
        <vt:lpstr>Заголовки слайдов</vt:lpstr>
      </vt:variant>
      <vt:variant>
        <vt:i4>14</vt:i4>
      </vt:variant>
    </vt:vector>
  </HeadingPairs>
  <TitlesOfParts>
    <vt:vector size="24" baseType="lpstr">
      <vt:lpstr>Diseño predeterminado</vt:lpstr>
      <vt:lpstr>Поток</vt:lpstr>
      <vt:lpstr>1_Поток</vt:lpstr>
      <vt:lpstr>2_Поток</vt:lpstr>
      <vt:lpstr>3_Поток</vt:lpstr>
      <vt:lpstr>4_Поток</vt:lpstr>
      <vt:lpstr>5_Поток</vt:lpstr>
      <vt:lpstr>6_Поток</vt:lpstr>
      <vt:lpstr>8_Поток</vt:lpstr>
      <vt:lpstr>10_Поток</vt:lpstr>
      <vt:lpstr>«НЕТРАДИЦИОННЫЕ  ТЕХНИКИ РИСОВАНИЯ  В РАННЕМ ВОЗРАСТЕ»</vt:lpstr>
      <vt:lpstr>Презентация PowerPoint</vt:lpstr>
      <vt:lpstr> Рисование ладошкой </vt:lpstr>
      <vt:lpstr>           Рисование пальчиками </vt:lpstr>
      <vt:lpstr> Рисование печатками из овощей</vt:lpstr>
      <vt:lpstr>Оттиск поролоновыми штампами </vt:lpstr>
      <vt:lpstr> Рисование ватной палочкой </vt:lpstr>
      <vt:lpstr> Оттиск мятой бумагой </vt:lpstr>
      <vt:lpstr>                        Рисование кубиками льда </vt:lpstr>
      <vt:lpstr>                  Рисование вилкой </vt:lpstr>
      <vt:lpstr> Рисование на крупах</vt:lpstr>
      <vt:lpstr> Рисование ластиком</vt:lpstr>
      <vt:lpstr> Рисование пластиковой бутылкой</vt:lpstr>
      <vt:lpstr>Рекомендации педагогам: 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Mariajose</dc:creator>
  <cp:lastModifiedBy>GordeevAV</cp:lastModifiedBy>
  <cp:revision>758</cp:revision>
  <dcterms:created xsi:type="dcterms:W3CDTF">2010-05-23T14:28:12Z</dcterms:created>
  <dcterms:modified xsi:type="dcterms:W3CDTF">2019-02-04T07:48:35Z</dcterms:modified>
</cp:coreProperties>
</file>