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4" r:id="rId2"/>
    <p:sldId id="325" r:id="rId3"/>
    <p:sldId id="343" r:id="rId4"/>
    <p:sldId id="344" r:id="rId5"/>
    <p:sldId id="345" r:id="rId6"/>
    <p:sldId id="328" r:id="rId7"/>
    <p:sldId id="323" r:id="rId8"/>
    <p:sldId id="339" r:id="rId9"/>
    <p:sldId id="329" r:id="rId10"/>
    <p:sldId id="303" r:id="rId11"/>
    <p:sldId id="350" r:id="rId12"/>
    <p:sldId id="330" r:id="rId13"/>
    <p:sldId id="331" r:id="rId14"/>
    <p:sldId id="332" r:id="rId15"/>
    <p:sldId id="310" r:id="rId16"/>
    <p:sldId id="333" r:id="rId17"/>
    <p:sldId id="340" r:id="rId18"/>
    <p:sldId id="341" r:id="rId19"/>
    <p:sldId id="342" r:id="rId20"/>
    <p:sldId id="338" r:id="rId21"/>
    <p:sldId id="348" r:id="rId22"/>
    <p:sldId id="353" r:id="rId23"/>
    <p:sldId id="354" r:id="rId24"/>
    <p:sldId id="346" r:id="rId25"/>
    <p:sldId id="349" r:id="rId26"/>
    <p:sldId id="347" r:id="rId27"/>
    <p:sldId id="31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1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Педагогический проект на тему: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«Подвижные игры народов мира»</a:t>
            </a:r>
            <a:endParaRPr lang="ru-RU" dirty="0"/>
          </a:p>
        </p:txBody>
      </p:sp>
      <p:pic>
        <p:nvPicPr>
          <p:cNvPr id="4" name="Picture 2" descr="G:\народы ми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357718" cy="32509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55007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Инструктора по физической культуре: </a:t>
            </a:r>
            <a:r>
              <a:rPr lang="ru-RU" sz="2400" b="1" spc="50" dirty="0" err="1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Имеевой</a:t>
            </a:r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В.С.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Знакомство с картой игр народов мира.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msi\Desktop\фото с телефона 02.02.17\IMG_20170120_092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фото\Фото МБДОУ 51\фото с телефона 02.02.17\IMG_20170120_091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358246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–Практический.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марте, мы с детьми приступили к проведению игр. Дети сами считалочкой выбирали, кто из них будет кидать мяч. И первая страна, выпавшая оказалась Япония.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Детям я показала иллюстрации японских детей, также был показан флаг Японии. Рассказала о традиционных играх в Японии, в одну из них мы с играли.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msi\Desktop\0_10b669_6575d93f_ori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msi\Desktop\image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000504"/>
            <a:ext cx="35719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endParaRPr lang="ru-RU" dirty="0"/>
          </a:p>
        </p:txBody>
      </p:sp>
      <p:pic>
        <p:nvPicPr>
          <p:cNvPr id="3074" name="Picture 2" descr="C:\Users\msi\Desktop\фото с телефона 02.02.17\IMG_20170120_091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23" y="0"/>
            <a:ext cx="5143499" cy="6858000"/>
          </a:xfrm>
          <a:prstGeom prst="rect">
            <a:avLst/>
          </a:prstGeom>
          <a:noFill/>
        </p:spPr>
      </p:pic>
      <p:pic>
        <p:nvPicPr>
          <p:cNvPr id="3076" name="Picture 4" descr="C:\Users\msi\Desktop\фото с телефона 02.02.17\IMG_20170120_0953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Знакомимся с правилами игры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si\Desktop\фото с телефона 02.02.17\IMG_20170120_092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071521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Японская игра </a:t>
            </a:r>
            <a:r>
              <a:rPr lang="ru-RU" b="1" dirty="0" smtClean="0">
                <a:solidFill>
                  <a:srgbClr val="00B050"/>
                </a:solidFill>
              </a:rPr>
              <a:t>«Гонки крабов»</a:t>
            </a:r>
            <a:br>
              <a:rPr lang="ru-RU" b="1" dirty="0" smtClean="0">
                <a:solidFill>
                  <a:srgbClr val="00B050"/>
                </a:solidFill>
              </a:rPr>
            </a:b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6" descr="C:\Users\msi\Desktop\фото с телефона 02.02.17\IMG_20170120_095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286248" cy="5713771"/>
          </a:xfrm>
          <a:prstGeom prst="rect">
            <a:avLst/>
          </a:prstGeom>
          <a:noFill/>
        </p:spPr>
      </p:pic>
      <p:pic>
        <p:nvPicPr>
          <p:cNvPr id="5" name="Picture 7" descr="C:\Users\msi\Desktop\фото с телефона 02.02.17\IMG_20170120_095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214422"/>
            <a:ext cx="5072066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Традиционная японская игра</a:t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гокка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msi\Desktop\фото  с 13.02.17-22.02.17\IMG_20170210_092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14488"/>
            <a:ext cx="4643438" cy="5572122"/>
          </a:xfrm>
          <a:prstGeom prst="rect">
            <a:avLst/>
          </a:prstGeom>
          <a:noFill/>
        </p:spPr>
      </p:pic>
      <p:pic>
        <p:nvPicPr>
          <p:cNvPr id="9" name="Picture 2" descr="C:\Users\msi\Desktop\фото  с 13.02.17-22.02.17\IMG_20170210_0922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643050"/>
            <a:ext cx="450056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401080" cy="5626121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576"/>
              </a:spcBef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апреле , мы познакомились с Американской подвижной игрой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«Лиса и цыплята».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Ребятам был показан флаг Америки. А также я рассказала, в какие подвижные игры ещё играют американские детки.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576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i\Desktop\амери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714884"/>
            <a:ext cx="2857520" cy="1508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Американская подвижная игра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«Лиса и цыплята».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i\Desktop\фото\IMG-c4c2b03e8bcb47fda39b8e655ba038b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8594"/>
            <a:ext cx="4357686" cy="5669406"/>
          </a:xfrm>
          <a:prstGeom prst="rect">
            <a:avLst/>
          </a:prstGeom>
          <a:noFill/>
        </p:spPr>
      </p:pic>
      <p:pic>
        <p:nvPicPr>
          <p:cNvPr id="1027" name="Picture 3" descr="C:\Users\msi\Desktop\фото\IMG-3be967755443b2feb5460d1eed5b78e5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4357691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si\Desktop\фото\IMG-04e2d86a60b92fb897923b6dbf76d934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372" cy="6581012"/>
          </a:xfrm>
          <a:prstGeom prst="rect">
            <a:avLst/>
          </a:prstGeom>
          <a:noFill/>
        </p:spPr>
      </p:pic>
      <p:pic>
        <p:nvPicPr>
          <p:cNvPr id="2051" name="Picture 3" descr="C:\Users\msi\Desktop\фото\IMG-b271b8e644f0434c425a823def56418e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1" y="0"/>
            <a:ext cx="500062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Моя проектная деятельность.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929222"/>
          </a:xfrm>
        </p:spPr>
        <p:txBody>
          <a:bodyPr>
            <a:noAutofit/>
          </a:bodyPr>
          <a:lstStyle/>
          <a:p>
            <a:pPr>
              <a:spcBef>
                <a:spcPts val="576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576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в дошкольном образовании на смену традиционному обучению приходит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развивающее обучение,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которое направлено на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у дошкольников познавательного интереса и потребности к активной созидательной деятельности.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 Этап –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Заключительный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Итогом моего проекта «Карта игр народов мира»: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проведение спортивного развлечения «Путешествуем играя»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Создание, пополнение и использование в работе картотеки игр.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«Путешествуя играя»</a:t>
            </a:r>
            <a:endParaRPr lang="ru-RU" dirty="0"/>
          </a:p>
        </p:txBody>
      </p:sp>
      <p:pic>
        <p:nvPicPr>
          <p:cNvPr id="6" name="Содержимое 5" descr="D:\фото\фото телефон\.thumbnails\146013451580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285860"/>
            <a:ext cx="757242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Белорусская подвижная игра </a:t>
            </a:r>
            <a:r>
              <a:rPr lang="ru-RU" b="1" dirty="0" smtClean="0">
                <a:solidFill>
                  <a:srgbClr val="00B050"/>
                </a:solidFill>
              </a:rPr>
              <a:t>«Потяг»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Picture 2" descr="G:\Для Анны Николаевны\клубный час 13.02.17\IMG_20170210_0956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9429784" cy="707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i\Desktop\фото  с 13.02.17-22.02.17\IMG_20170210_091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57752" cy="6858000"/>
          </a:xfrm>
          <a:prstGeom prst="rect">
            <a:avLst/>
          </a:prstGeom>
          <a:noFill/>
        </p:spPr>
      </p:pic>
      <p:pic>
        <p:nvPicPr>
          <p:cNvPr id="3075" name="Picture 3" descr="C:\Users\msi\Desktop\фото  с 13.02.17-22.02.17\IMG_20170210_0919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/>
          <a:lstStyle/>
          <a:p>
            <a:r>
              <a:rPr lang="ru-RU" sz="3600" dirty="0" smtClean="0"/>
              <a:t>Эстонская игра </a:t>
            </a:r>
            <a:r>
              <a:rPr lang="ru-RU" sz="3600" b="1" dirty="0" smtClean="0">
                <a:solidFill>
                  <a:srgbClr val="00B050"/>
                </a:solidFill>
              </a:rPr>
              <a:t>«</a:t>
            </a:r>
            <a:r>
              <a:rPr lang="ru-RU" sz="3600" b="1" dirty="0" err="1" smtClean="0">
                <a:solidFill>
                  <a:srgbClr val="00B050"/>
                </a:solidFill>
              </a:rPr>
              <a:t>Томбама</a:t>
            </a:r>
            <a:r>
              <a:rPr lang="ru-RU" sz="3600" b="1" dirty="0" smtClean="0">
                <a:solidFill>
                  <a:srgbClr val="00B050"/>
                </a:solidFill>
              </a:rPr>
              <a:t>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C:\Users\msi\Desktop\фото\IMG-8839f2ca4f80de41ba83f1c11a29256d-V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1000108"/>
            <a:ext cx="564360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:\фото\Фото МБДОУ 51\олимпийские надежды (подготовишки) 2016\спортивная олимпиада старшие\IMG_20161125_09190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Пополнение картотеки.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C:\Users\msi\Desktop\фото  с 13.02.17-22.02.17\IMG_20170210_0926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303"/>
            <a:ext cx="9144000" cy="5478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msi\Desktop\Без названия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5009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 спортивно-игровой.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Сроки реализации проекта: январь-май 2017г.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Участниками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дети старших групп, воспитатели и родители.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 детей будет сформированы представления о играх разных народов.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итогового мероприятия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Спортивное развлечение «Путешествуем играя».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Пополнение детьми совместно с родителями картотеки игр народов мира.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Разучивание с детьми новых игр из картотеки пополненной родителями  совместно с детьми.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Цель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Познакомить детей с подвижными играми народов мира. Разнообразить игровой опыт.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гармоническому физическому, нравственному и социальному развитию. Воспитание способности к духовному развитию и нравственному самосовершенствованию.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Задачи проекта: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5040"/>
          </a:xfrm>
        </p:spPr>
        <p:txBody>
          <a:bodyPr>
            <a:normAutofit fontScale="25000" lnSpcReduction="20000"/>
          </a:bodyPr>
          <a:lstStyle/>
          <a:p>
            <a:pPr marL="514350" lvl="0" indent="-514350">
              <a:buAutoNum type="arabicPeriod"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None/>
            </a:pPr>
            <a:r>
              <a:rPr lang="ru-RU" sz="9200" b="1" dirty="0" smtClean="0"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Познакомить и разучить подвижные игры народов мира.</a:t>
            </a:r>
          </a:p>
          <a:p>
            <a:pPr lvl="0"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 о подвижных играх народов мира;</a:t>
            </a: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Научить детей применять полученные знания, представления о подвижных играх в самостоятельной игровой деятельности.</a:t>
            </a:r>
          </a:p>
          <a:p>
            <a:pPr lvl="0"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Развитие умений взаимодействовать друг с другом.</a:t>
            </a:r>
          </a:p>
          <a:p>
            <a:pPr lvl="0"/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9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8172480" cy="57150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Подвижные игры ценны как в физическом, так и педагогическом аспектах. Бег для ребёнка является естественным движением, знакомым с раннего детства. Бег– важнейшее средство для развития координации движений.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подвижные игры народов мира, на физкультурных занятиях, мы можем решать развивающие, оздоровительные задачи, а так же воспитательные, направленные на формирование толерантных взаимоотношений в детском коллективе.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/>
              <a:t>Проблема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Дети не имеют представления об играх, жизни другого народа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доступное их возрасту.  Что и послужило толчком для создания данного проекта.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поисковый.</a:t>
            </a:r>
            <a:endParaRPr lang="ru-RU" sz="3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58196" cy="557216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На данном этапе я занималась:</a:t>
            </a: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576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Сбор информации по данной теме.</a:t>
            </a:r>
          </a:p>
          <a:p>
            <a:pPr>
              <a:lnSpc>
                <a:spcPct val="120000"/>
              </a:lnSpc>
              <a:spcBef>
                <a:spcPts val="576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         Разработкой игрового пособия для детей «Карта                   игр народов мира».</a:t>
            </a: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Составление картотеки по играм разных стран.</a:t>
            </a: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576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  Оформление стенда по играм народов мира в спортивном зале.</a:t>
            </a:r>
          </a:p>
          <a:p>
            <a:pPr>
              <a:lnSpc>
                <a:spcPct val="120000"/>
              </a:lnSpc>
              <a:spcBef>
                <a:spcPts val="576"/>
              </a:spcBef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2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0" y="2143116"/>
            <a:ext cx="100006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3071810"/>
            <a:ext cx="100006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0" y="4572008"/>
            <a:ext cx="100006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285720" y="5429264"/>
            <a:ext cx="100006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:\работа в дет саду\Новая папка\IMG_20170322_13105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3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14810" y="0"/>
            <a:ext cx="4572000" cy="697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 данном пособии имеется карта мира, с флагами разных стран, мяч, который тоже имеет флаги, кармашек в котором находится картотека игр народов мира.</a:t>
            </a:r>
          </a:p>
          <a:p>
            <a:pPr>
              <a:lnSpc>
                <a:spcPct val="120000"/>
              </a:lnSpc>
              <a:spcBef>
                <a:spcPts val="400"/>
              </a:spcBef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Данное пособие предназначено для детей с 3-7 лет.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Правила: дети кидают  мяч, смотрят какой флаг выпал, ищут его на карте,  из картотеки достают игру, с картинкой того флага, который выпал на мяче. 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Используя подвижные игры народов мира, на физкультурных занятиях, мы можем решать развивающие, оздоровительные задачи, а так же воспитательные, направленные на формирование толерантных взаимоотношений в детском коллективе.</a:t>
            </a:r>
          </a:p>
          <a:p>
            <a:pPr>
              <a:spcBef>
                <a:spcPts val="40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Ознакомительный.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феврале месяце мы с ребятами знакомились с картой игр. Рассматривали различные иллюстрации про страны мира, смотрели презентации о играх других стран.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Провели беседу в какие игры играют дети народов мира.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515</Words>
  <Application>Microsoft Office PowerPoint</Application>
  <PresentationFormat>Экран (4:3)</PresentationFormat>
  <Paragraphs>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Педагогический проект на тему:</vt:lpstr>
      <vt:lpstr>Моя проектная деятельность.</vt:lpstr>
      <vt:lpstr>Тип проекта: спортивно-игровой.</vt:lpstr>
      <vt:lpstr>Цель проекта:</vt:lpstr>
      <vt:lpstr>Задачи проекта:</vt:lpstr>
      <vt:lpstr>Актуальность: Подвижные игры ценны как в физическом, так и педагогическом аспектах. Бег для ребёнка является естественным движением, знакомым с раннего детства. Бег– важнейшее средство для развития координации движений. Используя подвижные игры народов мира, на физкультурных занятиях, мы можем решать развивающие, оздоровительные задачи, а так же воспитательные, направленные на формирование толерантных взаимоотношений в детском коллективе.  Проблема: Дети не имеют представления об играх, жизни другого народа, доступное их возрасту.  Что и послужило толчком для создания данного проекта.</vt:lpstr>
      <vt:lpstr>1 этап – поисковый.</vt:lpstr>
      <vt:lpstr>Презентация PowerPoint</vt:lpstr>
      <vt:lpstr>2 Этап – Ознакомительный.  </vt:lpstr>
      <vt:lpstr> Знакомство с картой игр народов мира.</vt:lpstr>
      <vt:lpstr>Презентация PowerPoint</vt:lpstr>
      <vt:lpstr>3 Этап –Практический. </vt:lpstr>
      <vt:lpstr>К</vt:lpstr>
      <vt:lpstr>Знакомимся с правилами игры</vt:lpstr>
      <vt:lpstr> Японская игра «Гонки крабов» </vt:lpstr>
      <vt:lpstr>Традиционная японская игра «Они гокка»</vt:lpstr>
      <vt:lpstr>Презентация PowerPoint</vt:lpstr>
      <vt:lpstr>Американская подвижная игра  «Лиса и цыплята».</vt:lpstr>
      <vt:lpstr>Презентация PowerPoint</vt:lpstr>
      <vt:lpstr>4 Этап –Заключительный </vt:lpstr>
      <vt:lpstr>«Путешествуя играя»</vt:lpstr>
      <vt:lpstr>Белорусская подвижная игра «Потяг»</vt:lpstr>
      <vt:lpstr>Презентация PowerPoint</vt:lpstr>
      <vt:lpstr>Эстонская игра «Томбама»</vt:lpstr>
      <vt:lpstr>Презентация PowerPoint</vt:lpstr>
      <vt:lpstr>Пополнение картотеки.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GordeevAV</dc:creator>
  <cp:lastModifiedBy>GordeevAV</cp:lastModifiedBy>
  <cp:revision>128</cp:revision>
  <dcterms:modified xsi:type="dcterms:W3CDTF">2018-09-24T08:05:51Z</dcterms:modified>
</cp:coreProperties>
</file>