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81" r:id="rId5"/>
    <p:sldId id="261" r:id="rId6"/>
    <p:sldId id="258" r:id="rId7"/>
    <p:sldId id="260" r:id="rId8"/>
    <p:sldId id="262" r:id="rId9"/>
    <p:sldId id="263" r:id="rId10"/>
    <p:sldId id="264" r:id="rId11"/>
    <p:sldId id="265" r:id="rId12"/>
    <p:sldId id="268" r:id="rId13"/>
    <p:sldId id="259" r:id="rId14"/>
    <p:sldId id="269" r:id="rId15"/>
    <p:sldId id="270" r:id="rId16"/>
    <p:sldId id="271" r:id="rId17"/>
    <p:sldId id="272" r:id="rId18"/>
    <p:sldId id="274" r:id="rId19"/>
    <p:sldId id="275" r:id="rId20"/>
    <p:sldId id="279" r:id="rId21"/>
    <p:sldId id="277" r:id="rId22"/>
    <p:sldId id="278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28" autoAdjust="0"/>
  </p:normalViewPr>
  <p:slideViewPr>
    <p:cSldViewPr>
      <p:cViewPr varScale="1">
        <p:scale>
          <a:sx n="83" d="100"/>
          <a:sy n="83" d="100"/>
        </p:scale>
        <p:origin x="-128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Старинные игры коренных народов Забайкалья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3573016"/>
            <a:ext cx="6858000" cy="228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46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 </a:t>
            </a:r>
            <a:r>
              <a:rPr lang="ru-RU" dirty="0" err="1" smtClean="0"/>
              <a:t>Стеколки</a:t>
            </a:r>
            <a:r>
              <a:rPr lang="ru-RU" dirty="0"/>
              <a:t> 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050" name="Picture 2" descr="C:\Users\ASUS\Desktop\игры\DSC019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344816" cy="420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000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 </a:t>
            </a:r>
            <a:r>
              <a:rPr lang="ru-RU" dirty="0" err="1" smtClean="0"/>
              <a:t>Калечина</a:t>
            </a:r>
            <a:r>
              <a:rPr lang="ru-RU" dirty="0" smtClean="0"/>
              <a:t> – </a:t>
            </a:r>
            <a:r>
              <a:rPr lang="ru-RU" dirty="0" err="1" smtClean="0"/>
              <a:t>малечина</a:t>
            </a:r>
            <a:r>
              <a:rPr lang="ru-RU" dirty="0" smtClean="0"/>
              <a:t> »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988840"/>
            <a:ext cx="6984776" cy="413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55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Бурятские  игры</a:t>
            </a:r>
            <a:endParaRPr lang="ru-RU" dirty="0"/>
          </a:p>
        </p:txBody>
      </p:sp>
      <p:pic>
        <p:nvPicPr>
          <p:cNvPr id="4" name="Объект 3" descr="E:\ее\toi_ramka__oyu (1)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799288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16832"/>
            <a:ext cx="7416823" cy="4176464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5" y="1988841"/>
            <a:ext cx="7416822" cy="411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819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 Шагай  </a:t>
            </a:r>
            <a:r>
              <a:rPr lang="ru-RU" dirty="0" err="1" smtClean="0"/>
              <a:t>наадан</a:t>
            </a:r>
            <a:r>
              <a:rPr lang="ru-RU" dirty="0" smtClean="0"/>
              <a:t> »</a:t>
            </a:r>
            <a:endParaRPr lang="ru-RU" dirty="0"/>
          </a:p>
        </p:txBody>
      </p:sp>
      <p:pic>
        <p:nvPicPr>
          <p:cNvPr id="7" name="Объект 6" descr="E:\ее\toi_ramka__oyu (1)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70485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988840"/>
            <a:ext cx="7128791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0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«  Отгадывание »</a:t>
            </a:r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988840"/>
            <a:ext cx="6768751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03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  Волк и ягнята »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988840"/>
            <a:ext cx="734481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67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 </a:t>
            </a:r>
            <a:r>
              <a:rPr lang="ru-RU" dirty="0" err="1" smtClean="0"/>
              <a:t>Малгай</a:t>
            </a:r>
            <a:r>
              <a:rPr lang="ru-RU" dirty="0" smtClean="0"/>
              <a:t>  </a:t>
            </a:r>
            <a:r>
              <a:rPr lang="ru-RU" dirty="0" err="1" smtClean="0"/>
              <a:t>нюуха</a:t>
            </a:r>
            <a:r>
              <a:rPr lang="ru-RU" smtClean="0"/>
              <a:t> »</a:t>
            </a:r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700808"/>
            <a:ext cx="756084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05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Эвенкийские  игры</a:t>
            </a:r>
            <a:endParaRPr lang="ru-RU" dirty="0"/>
          </a:p>
        </p:txBody>
      </p:sp>
      <p:pic>
        <p:nvPicPr>
          <p:cNvPr id="4" name="Объект 3" descr="E:\ее\bor-094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7488831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SUS\Desktop\игры\DSC020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76875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 </a:t>
            </a:r>
            <a:r>
              <a:rPr lang="ru-RU" smtClean="0"/>
              <a:t>Ловля  хариуса »</a:t>
            </a:r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700808"/>
            <a:ext cx="734481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85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« Метание  аркана »</a:t>
            </a:r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556792"/>
            <a:ext cx="655272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67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/>
              <a:t>Игры </a:t>
            </a:r>
            <a:r>
              <a:rPr lang="ru-RU" b="1" dirty="0"/>
              <a:t>составляют обширную и глубоко оригинальную область нетрадиционного народного творчества. Возросший в последние годы интерес к национальным истокам позволит изучить составную часть самобытной художественной народной культуры. Они необходимы для всестороннего роста личности ребенка, его эмоциональной сферы, умения вступать в контакт с окружающим миром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Народные игры.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051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 </a:t>
            </a:r>
            <a:r>
              <a:rPr lang="ru-RU" dirty="0" err="1" smtClean="0"/>
              <a:t>Тангматкан</a:t>
            </a:r>
            <a:r>
              <a:rPr lang="ru-RU" smtClean="0"/>
              <a:t> »</a:t>
            </a:r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556792"/>
            <a:ext cx="655272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26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 </a:t>
            </a:r>
            <a:r>
              <a:rPr lang="ru-RU" dirty="0" err="1" smtClean="0"/>
              <a:t>Куркат</a:t>
            </a:r>
            <a:r>
              <a:rPr lang="ru-RU" smtClean="0"/>
              <a:t> »</a:t>
            </a:r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844824"/>
            <a:ext cx="6912768" cy="428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25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 </a:t>
            </a:r>
            <a:r>
              <a:rPr lang="ru-RU" smtClean="0"/>
              <a:t>Ловля  оленей »</a:t>
            </a:r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2204864"/>
            <a:ext cx="6768752" cy="392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01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026" name="Picture 2" descr="C:\Users\ASUS\Desktop\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7272808" cy="406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990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Формирование у детей дошкольного возраста ценностного отношения к культурному наследию коренных народов  Забайкалья посредством подвижных игр.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1584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54461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Образовательные:</a:t>
            </a:r>
          </a:p>
          <a:p>
            <a:pPr marL="0" indent="0">
              <a:buNone/>
            </a:pPr>
            <a:r>
              <a:rPr lang="ru-RU" dirty="0" smtClean="0"/>
              <a:t>* Познакомить детей с народными  играми </a:t>
            </a:r>
            <a:r>
              <a:rPr lang="ru-RU" dirty="0" err="1" smtClean="0"/>
              <a:t>семейских</a:t>
            </a:r>
            <a:r>
              <a:rPr lang="ru-RU" dirty="0" smtClean="0"/>
              <a:t>, казаков, эвенков и бурят.</a:t>
            </a:r>
          </a:p>
          <a:p>
            <a:pPr marL="0" indent="0">
              <a:buNone/>
            </a:pPr>
            <a:r>
              <a:rPr lang="ru-RU" dirty="0" smtClean="0"/>
              <a:t>    Развивающие:</a:t>
            </a:r>
          </a:p>
          <a:p>
            <a:pPr marL="0" indent="0">
              <a:buNone/>
            </a:pPr>
            <a:r>
              <a:rPr lang="ru-RU" dirty="0" smtClean="0"/>
              <a:t>* Развивать интерес к историческому прошлому нашего края, национальной культуре, народному творчеству, обычаям, традициям, народным играм.</a:t>
            </a:r>
          </a:p>
          <a:p>
            <a:pPr marL="0" indent="0">
              <a:buNone/>
            </a:pPr>
            <a:r>
              <a:rPr lang="ru-RU" dirty="0" smtClean="0"/>
              <a:t>* Развивать толерантное уважительное отношение между людьми различных национальностей.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Оздоровительные:</a:t>
            </a:r>
          </a:p>
          <a:p>
            <a:pPr marL="0" indent="0">
              <a:buNone/>
            </a:pPr>
            <a:r>
              <a:rPr lang="ru-RU" dirty="0" smtClean="0"/>
              <a:t>* Накопление </a:t>
            </a:r>
            <a:r>
              <a:rPr lang="ru-RU" dirty="0"/>
              <a:t>и обогащение двигательного опыта детей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  Воспитательные:</a:t>
            </a:r>
          </a:p>
          <a:p>
            <a:pPr marL="0" indent="0">
              <a:buNone/>
            </a:pPr>
            <a:r>
              <a:rPr lang="ru-RU" dirty="0" smtClean="0"/>
              <a:t>*Воспитание нравственных чувств, любви к своей малой Родине, изучение и сохранение семейных традиций.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 проекта: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375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Семейские</a:t>
            </a:r>
            <a:r>
              <a:rPr lang="ru-RU" dirty="0" smtClean="0"/>
              <a:t> и казачьи  игры</a:t>
            </a:r>
            <a:endParaRPr lang="ru-RU" dirty="0"/>
          </a:p>
        </p:txBody>
      </p:sp>
      <p:pic>
        <p:nvPicPr>
          <p:cNvPr id="4" name="Объект 3" descr="E:\ее\len-020popup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41682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2132856"/>
            <a:ext cx="5688633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33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 Лапта »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628800"/>
            <a:ext cx="7416824" cy="449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23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 </a:t>
            </a:r>
            <a:r>
              <a:rPr lang="ru-RU" dirty="0" err="1" smtClean="0"/>
              <a:t>Зоска</a:t>
            </a:r>
            <a:r>
              <a:rPr lang="ru-RU" dirty="0" smtClean="0"/>
              <a:t> »</a:t>
            </a:r>
            <a:endParaRPr lang="ru-RU" dirty="0"/>
          </a:p>
        </p:txBody>
      </p:sp>
      <p:pic>
        <p:nvPicPr>
          <p:cNvPr id="1026" name="Picture 2" descr="C:\Users\ASUS\Desktop\игры\DSC0198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200800" cy="454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286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 В попа 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988840"/>
            <a:ext cx="741682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51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 Плюшка »</a:t>
            </a:r>
            <a:endParaRPr lang="ru-RU" dirty="0"/>
          </a:p>
        </p:txBody>
      </p:sp>
      <p:pic>
        <p:nvPicPr>
          <p:cNvPr id="1026" name="Picture 2" descr="C:\Users\ASUS\Desktop\игры\DSC019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7128792" cy="392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1004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135</TotalTime>
  <Words>228</Words>
  <Application>Microsoft Office PowerPoint</Application>
  <PresentationFormat>Экран (4:3)</PresentationFormat>
  <Paragraphs>35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Волна</vt:lpstr>
      <vt:lpstr>Старинные игры коренных народов Забайкалья</vt:lpstr>
      <vt:lpstr>Народные игры.</vt:lpstr>
      <vt:lpstr>Цель проекта:</vt:lpstr>
      <vt:lpstr>Задачи проекта:  </vt:lpstr>
      <vt:lpstr>Семейские и казачьи  игры</vt:lpstr>
      <vt:lpstr>« Лапта »</vt:lpstr>
      <vt:lpstr>« Зоска »</vt:lpstr>
      <vt:lpstr>« В попа »</vt:lpstr>
      <vt:lpstr>« Плюшка »</vt:lpstr>
      <vt:lpstr>« Стеколки »</vt:lpstr>
      <vt:lpstr>« Калечина – малечина »</vt:lpstr>
      <vt:lpstr>Бурятские  игры</vt:lpstr>
      <vt:lpstr>« Шагай  наадан »</vt:lpstr>
      <vt:lpstr>«  Отгадывание »</vt:lpstr>
      <vt:lpstr>«  Волк и ягнята »</vt:lpstr>
      <vt:lpstr>« Малгай  нюуха »</vt:lpstr>
      <vt:lpstr>Эвенкийские  игры</vt:lpstr>
      <vt:lpstr>« Ловля  хариуса »</vt:lpstr>
      <vt:lpstr>« Метание  аркана »</vt:lpstr>
      <vt:lpstr>« Тангматкан »</vt:lpstr>
      <vt:lpstr>« Куркат »</vt:lpstr>
      <vt:lpstr>« Ловля  оленей 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Детские игры народов Забайкалья</dc:title>
  <dc:creator>ASUS</dc:creator>
  <cp:lastModifiedBy>GordeevAV</cp:lastModifiedBy>
  <cp:revision>39</cp:revision>
  <dcterms:created xsi:type="dcterms:W3CDTF">2018-01-22T05:59:48Z</dcterms:created>
  <dcterms:modified xsi:type="dcterms:W3CDTF">2018-09-24T08:06:06Z</dcterms:modified>
</cp:coreProperties>
</file>