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3" r:id="rId8"/>
    <p:sldId id="267" r:id="rId9"/>
    <p:sldId id="261" r:id="rId10"/>
    <p:sldId id="262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Интеграция речевого развития с другими видами деятельности детей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01208"/>
            <a:ext cx="3848472" cy="129614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Выполнила: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Попова А.С.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 средней группы МБДОУ №15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6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960440" cy="329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157" y="476672"/>
            <a:ext cx="4153644" cy="560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41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Образовательная область «Физическое развитие»</a:t>
            </a:r>
            <a:endParaRPr lang="ru-RU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772816"/>
            <a:ext cx="5829280" cy="43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1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84076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Образовательная область «Социально-коммуникативное развитие»</a:t>
            </a:r>
            <a:endParaRPr lang="ru-RU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348880"/>
            <a:ext cx="5469240" cy="41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881" y="2060868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763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Интеграция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– это состояние (или процесс, ведущий к такому состоянию) связанности, взаимопроникновения и взаимодействия отдельных образовательных областей, обеспечивающее целостность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400509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127" y="332656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Образовательная область «Познание»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80" y="1196752"/>
            <a:ext cx="2997116" cy="532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172" y="2420888"/>
            <a:ext cx="5332283" cy="38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05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12474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9588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04"/>
            <a:ext cx="4906888" cy="96452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Arial" pitchFamily="34" charset="0"/>
                <a:cs typeface="Arial" pitchFamily="34" charset="0"/>
              </a:rPr>
              <a:t>«Мелкая моторика рук»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84" y="1004786"/>
            <a:ext cx="3219822" cy="429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764704"/>
            <a:ext cx="4149094" cy="3111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573016"/>
            <a:ext cx="4293109" cy="32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3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685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Образовательная область </a:t>
            </a:r>
            <a:br>
              <a:rPr lang="ru-RU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«Речевое развитие»</a:t>
            </a:r>
            <a:endParaRPr lang="ru-RU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4074147" cy="460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06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922114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latin typeface="Arial" pitchFamily="34" charset="0"/>
                <a:cs typeface="Arial" pitchFamily="34" charset="0"/>
              </a:rPr>
              <a:t>«Пальчиковая гимнастика»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052736"/>
            <a:ext cx="5804462" cy="43533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24744"/>
            <a:ext cx="397590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9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87" y="404664"/>
            <a:ext cx="722148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Образовательная область «Художественно-эстетическое развитие»</a:t>
            </a:r>
            <a:endParaRPr lang="ru-RU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671662" cy="534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5256584" cy="32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970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86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Интеграция речевого развития с другими видами деятельности детей дошкольного возраста</vt:lpstr>
      <vt:lpstr>Презентация PowerPoint</vt:lpstr>
      <vt:lpstr>Образовательная область «Познание»</vt:lpstr>
      <vt:lpstr>Презентация PowerPoint</vt:lpstr>
      <vt:lpstr>«Мелкая моторика рук»</vt:lpstr>
      <vt:lpstr>Презентация PowerPoint</vt:lpstr>
      <vt:lpstr>Образовательная область  «Речевое развитие»</vt:lpstr>
      <vt:lpstr>«Пальчиковая гимнастика»</vt:lpstr>
      <vt:lpstr>Образовательная область «Художественно-эстетическое развитие»</vt:lpstr>
      <vt:lpstr>Презентация PowerPoint</vt:lpstr>
      <vt:lpstr>Образовательная область «Физическое развитие»</vt:lpstr>
      <vt:lpstr>Образовательная область «Социально-коммуникативное развитие»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речевого развития с другими видами деятельности детей дошкольного возраста</dc:title>
  <dc:creator>Костя</dc:creator>
  <cp:lastModifiedBy>GordeevAV</cp:lastModifiedBy>
  <cp:revision>6</cp:revision>
  <dcterms:created xsi:type="dcterms:W3CDTF">2020-01-19T09:44:43Z</dcterms:created>
  <dcterms:modified xsi:type="dcterms:W3CDTF">2020-06-15T04:22:01Z</dcterms:modified>
</cp:coreProperties>
</file>