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1" autoAdjust="0"/>
    <p:restoredTop sz="93684" autoAdjust="0"/>
  </p:normalViewPr>
  <p:slideViewPr>
    <p:cSldViewPr snapToGrid="0">
      <p:cViewPr varScale="1">
        <p:scale>
          <a:sx n="83" d="100"/>
          <a:sy n="83" d="100"/>
        </p:scale>
        <p:origin x="-24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711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7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66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8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705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596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3663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1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9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91742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951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365FA8-507C-4765-9DD3-4FF969C7B1F6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572022-59B6-4986-900B-197A6CFB4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66663E-814C-4C73-9BB6-8DBB0F8D5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образовательной области «Речевое развитие» с другими образовательными областями.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7C93D7A-A144-44EB-B2ED-3FB5FF10E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1708" y="5125946"/>
            <a:ext cx="5022261" cy="457201"/>
          </a:xfrm>
        </p:spPr>
        <p:txBody>
          <a:bodyPr/>
          <a:lstStyle/>
          <a:p>
            <a:r>
              <a:rPr lang="ru-RU" dirty="0"/>
              <a:t>Выполнила: Просвирина Е.Б., МБДОУ №34</a:t>
            </a:r>
          </a:p>
        </p:txBody>
      </p:sp>
    </p:spTree>
    <p:extLst>
      <p:ext uri="{BB962C8B-B14F-4D97-AF65-F5344CB8AC3E}">
        <p14:creationId xmlns:p14="http://schemas.microsoft.com/office/powerpoint/2010/main" val="199952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AB27AF1-46B9-48B2-A2D8-EC6082920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654" y="421237"/>
            <a:ext cx="10058400" cy="444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«Чтение художественной литературы».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2FB8711-2AD7-40A3-9E26-C5C697599D7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47" y="866010"/>
            <a:ext cx="3152683" cy="4203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B37BFEB-14DE-41AB-85DE-8B42E3232CC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3248" y="956611"/>
            <a:ext cx="2824397" cy="4236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E5FD2467-1C0F-4A4A-AECA-B8A554F6333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3929" y="1095434"/>
            <a:ext cx="4520954" cy="3013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086DB14-6B6B-457F-9511-BD1E98968801}"/>
              </a:ext>
            </a:extLst>
          </p:cNvPr>
          <p:cNvSpPr/>
          <p:nvPr/>
        </p:nvSpPr>
        <p:spPr>
          <a:xfrm>
            <a:off x="1130771" y="5160188"/>
            <a:ext cx="96101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Формирование интереса и потребности в чтении. Использование художественных произведений для развития связной речи детей, умения составлять связный рассказ по прочитанному произведению, различать виды устного народного творчества. Обогащение словарного запаса.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3478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8ADC3B-0001-40CF-B479-C900E6DB5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123" y="470739"/>
            <a:ext cx="10058400" cy="646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 – эстетическое развитие»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80958A0-19FF-4889-B714-B32926C9066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3758" y="1204926"/>
            <a:ext cx="2630841" cy="3507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A1D3669-BC02-4D1D-B899-F0C509B4D17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4323" y="1158318"/>
            <a:ext cx="2573414" cy="3431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F11A09C-A2D4-4014-A4A3-10E8E29C943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250" y="1204926"/>
            <a:ext cx="2573414" cy="3431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6C2BA2A-20BA-481B-9923-27CC6E85BC5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1664" y="1204926"/>
            <a:ext cx="2503503" cy="3338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9F6FBF1A-BF77-4614-925D-E8AD3C3F1589}"/>
              </a:ext>
            </a:extLst>
          </p:cNvPr>
          <p:cNvSpPr/>
          <p:nvPr/>
        </p:nvSpPr>
        <p:spPr>
          <a:xfrm>
            <a:off x="744072" y="5056094"/>
            <a:ext cx="1043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Обогащение словарного запаса, знание названий средств художественной выразительности, умение составлять рассказ по картине художников.</a:t>
            </a:r>
          </a:p>
        </p:txBody>
      </p:sp>
    </p:spTree>
    <p:extLst>
      <p:ext uri="{BB962C8B-B14F-4D97-AF65-F5344CB8AC3E}">
        <p14:creationId xmlns:p14="http://schemas.microsoft.com/office/powerpoint/2010/main" val="3820237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A19A650-3AB8-4290-8C8A-3F60F9C32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67283"/>
            <a:ext cx="10058400" cy="4659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«Музыка»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4DBE0A0-9A04-4971-BE44-5EBFB3FB8D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4466" y="948714"/>
            <a:ext cx="8123067" cy="456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D808495-55F4-4004-B745-A8CC97D4E1B3}"/>
              </a:ext>
            </a:extLst>
          </p:cNvPr>
          <p:cNvSpPr/>
          <p:nvPr/>
        </p:nvSpPr>
        <p:spPr>
          <a:xfrm>
            <a:off x="618027" y="5517939"/>
            <a:ext cx="10570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Развитие свободного общения со взрослыми и детьми в области музыки; развитие монологической речи, способствующей сольному пению; развитие артикуляционного аппарата; развитие всех компонентов устной речи в театрализованной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541651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7BCAC22-A5D5-438E-A610-43E0F0AB66D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4578" y="390060"/>
            <a:ext cx="5015883" cy="2821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93D680C-77DD-42DA-B7FA-659EA2CBA3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7641" y="3429000"/>
            <a:ext cx="4718032" cy="3145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49A8A63-574D-4016-855C-C55342BDC3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2368" y="3391331"/>
            <a:ext cx="4294255" cy="3220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C7D3590-04D5-4633-AA7C-F5930215EDC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388" y="279989"/>
            <a:ext cx="2281179" cy="3041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7420E73A-04DA-4314-9169-ECFE1ECA163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784" y="299707"/>
            <a:ext cx="2001425" cy="3002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8BF020C6-3206-4C21-BE1F-A7C8D3B53A5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0174" y="357474"/>
            <a:ext cx="1924403" cy="2886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7063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34CFD6FA-3822-4664-842F-FDDD008D6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10" y="509429"/>
            <a:ext cx="10058400" cy="955387"/>
          </a:xfrm>
        </p:spPr>
        <p:txBody>
          <a:bodyPr/>
          <a:lstStyle/>
          <a:p>
            <a:pPr algn="ctr"/>
            <a:r>
              <a:rPr lang="ru-RU" i="1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317F1F-C4B7-4E1E-899D-37DB3FD4A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9660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220000"/>
              </a:lnSpc>
              <a:buNone/>
            </a:pPr>
            <a:r>
              <a:rPr lang="ru-RU" sz="3800" b="1" dirty="0">
                <a:cs typeface="Times New Roman" panose="02020603050405020304" pitchFamily="18" charset="0"/>
              </a:rPr>
              <a:t>Таким образом, образовательная область «Речевое развитие» очень тесно взаимодействует со всеми образовательными областями и содержание психолого-педагогической работы по освоению детьми образовательных областей решается интегрировано.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45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9DB22F-2454-4987-A1AC-99FB6E1B3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842" y="3895522"/>
            <a:ext cx="6596108" cy="22189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Интеграция - восстановление, восполнение, объединение частей в целое. Она способствует не только интенсификации, систематизации, оптимизации учебно-познавательной деятельности, но и позволяет ребенку овладеть грамотой и культурой, развивает у него речь.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EA81A34-CA82-4C5D-844C-D3C8896365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3754" y="1611913"/>
            <a:ext cx="3085175" cy="4113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F65FF5B-CE5D-4ED3-B46F-767B878AEB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8247" y="616857"/>
            <a:ext cx="4069119" cy="3051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DC8DA980-0EA3-4F71-AF13-7D322968B9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825" y="459419"/>
            <a:ext cx="2406958" cy="3209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377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D5F74F-F0B7-4B2E-A70B-D151B3181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80" y="1623726"/>
            <a:ext cx="10058400" cy="263755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2200" dirty="0"/>
              <a:t>Речь – это особый вид деятельности, тесно связанный с сенсорными процессами, памятью, мышлением воображением, эмоциями. Все эти процессы, как и сама речь, активно развиваются в раннем и дошкольном возрасте, поэтому в ФГОС выделена отдельная образовательная область «Речевое развитие».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65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B7A0FD-F95C-4552-BA10-AAB34155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768"/>
            <a:ext cx="10515600" cy="55929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       Общение – сложный и многогранный феномен жизнедеятельности человека. Формирование речевой деятельности представляет собой сложный процесс взаимодействия ребёнка с окружающими людьми, с помощью языковых средств. Речь не возникает из самой природы ребёнка, а формируется в процессе его существования в социальной среде, и, соответственно, зависит от уровня культурно-языковой среды. Она является средством развития речи в широком смысле: подражание речи взрослых является одним из механизмов овладения родным языком. Внутренние механизмы речи образуются у ребёнка только под влиянием систематически организованной речи взрослых. Поэтому обучение в процессе НОД предъявляет к педагогу особые требования.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       Художественная литература, изобразительное искусство, музыка и театр являются мощнейшим средством по развитию речи дошкольников.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       Они не только источник развития всех сторон речи детей, но и уникальные средства воспитания, помогающие  почувствовать красоту родного языка, развивающие образность речи, стимулирующие усвоение языка, вызывающие желание делиться впечатлениями.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73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9497372-6552-46E0-92A0-A1AB2B6F1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Ни одна образовательная область не может существовать без словесного взаимодействия педагога и воспитанников. В любой области педагогического процесса, чтобы чему-нибудь научиться и что-то узнать, необходимо общаться детям и педагогу, как невербальными средствами, так и вербальными.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22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219727-22A1-45E9-A496-B995919C0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959" y="727081"/>
            <a:ext cx="10058400" cy="870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«Физическая культура»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85C5BE2-9254-411A-BF1B-4C8B79D2138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307" y="1784412"/>
            <a:ext cx="2992884" cy="3990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1DF79B9-2858-4908-B094-142E51E6F3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598" y="1784412"/>
            <a:ext cx="3057063" cy="4076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083529A-1E7C-4834-98D8-BDEE6D41D27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3791" y="2388093"/>
            <a:ext cx="4300736" cy="2419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4F6798B8-4E76-42FD-A280-416036CEB15D}"/>
              </a:ext>
            </a:extLst>
          </p:cNvPr>
          <p:cNvSpPr/>
          <p:nvPr/>
        </p:nvSpPr>
        <p:spPr>
          <a:xfrm>
            <a:off x="2073753" y="5585263"/>
            <a:ext cx="8579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Развитие связной речи (диалогической, монологической форм речи) при организации и проведении подвижных игр, обогащение словарного запаса.</a:t>
            </a:r>
          </a:p>
        </p:txBody>
      </p:sp>
    </p:spTree>
    <p:extLst>
      <p:ext uri="{BB962C8B-B14F-4D97-AF65-F5344CB8AC3E}">
        <p14:creationId xmlns:p14="http://schemas.microsoft.com/office/powerpoint/2010/main" val="63065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632C36A-D96A-4F65-A508-4F53CA50D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98" y="361735"/>
            <a:ext cx="10058400" cy="633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«Социализация»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6416E67-DD3B-4154-890F-B01D1BABA2F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4518" y="1134122"/>
            <a:ext cx="5036598" cy="2833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35B253C-8CD5-41F3-9C7E-0E748BC9FC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150211" y="805521"/>
            <a:ext cx="2001954" cy="3002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4B0ADD5D-2E8F-45A7-9441-77D10D00A03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3862" y="805521"/>
            <a:ext cx="2001954" cy="3002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1415997-0777-444E-BD93-0A29ADB638FD}"/>
              </a:ext>
            </a:extLst>
          </p:cNvPr>
          <p:cNvSpPr/>
          <p:nvPr/>
        </p:nvSpPr>
        <p:spPr>
          <a:xfrm>
            <a:off x="297402" y="4307334"/>
            <a:ext cx="62543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Реализация партнерского взаимодействия «взрослый – ребенок», развитие диалогической речи дошкольников, развитие свободного общения со взрослыми и детьми с соблюдением общепринятых норм и правил поведения. Обогащение словарного запаса.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16937663-DDDB-4E58-B03C-10B667F56F6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5768" y="3828897"/>
            <a:ext cx="3218495" cy="2413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623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BFA5B16-00AA-428F-89DE-FD4CB0509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05" y="539840"/>
            <a:ext cx="10058400" cy="6836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«Труд»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CAF3743-3834-4690-B606-6F9CBE2877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5205" y="1263485"/>
            <a:ext cx="2674590" cy="3566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5AA3BFE-0231-4249-8822-42C3F5A562A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0313" y="2281753"/>
            <a:ext cx="3056071" cy="4074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D471361-F6D6-429D-B5E9-D83F56EFB3EF}"/>
              </a:ext>
            </a:extLst>
          </p:cNvPr>
          <p:cNvSpPr/>
          <p:nvPr/>
        </p:nvSpPr>
        <p:spPr>
          <a:xfrm>
            <a:off x="468623" y="2563906"/>
            <a:ext cx="5105315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 речи, умения составлять связный рассказ о трудовой деятельности, последовательности выполнения трудовых поручений, название инструментов. Обогащение словарного запаса.</a:t>
            </a:r>
          </a:p>
        </p:txBody>
      </p:sp>
    </p:spTree>
    <p:extLst>
      <p:ext uri="{BB962C8B-B14F-4D97-AF65-F5344CB8AC3E}">
        <p14:creationId xmlns:p14="http://schemas.microsoft.com/office/powerpoint/2010/main" val="159477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C6653B-5257-4C78-9FC6-0D234509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61" y="4976136"/>
            <a:ext cx="9884867" cy="1460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Развитие связной речи; умения составлять описательный рассказ о предмете, его качествах и свойствах, его месте в экосистеме; повествовательный рассказ из личного опыта, рассуждение; формирование целостной картины мира, расширение кругозора. Обогащение словарного запаса.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062047D-5418-4E79-BF1D-BA8EB0DB462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895" y="1419950"/>
            <a:ext cx="2486856" cy="3315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CE34BE9-FBD6-475C-B617-5C5200D93E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0903" y="1366792"/>
            <a:ext cx="2274153" cy="3411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61BCB1C-9E8E-4EE2-A21B-BECE371F2D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9046" y="1419950"/>
            <a:ext cx="2399077" cy="3198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616C7D7A-CFF9-4719-8AD2-09B0ABDE9E30}"/>
              </a:ext>
            </a:extLst>
          </p:cNvPr>
          <p:cNvSpPr/>
          <p:nvPr/>
        </p:nvSpPr>
        <p:spPr>
          <a:xfrm>
            <a:off x="4059046" y="714986"/>
            <a:ext cx="2944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«Познание» </a:t>
            </a:r>
          </a:p>
        </p:txBody>
      </p:sp>
    </p:spTree>
    <p:extLst>
      <p:ext uri="{BB962C8B-B14F-4D97-AF65-F5344CB8AC3E}">
        <p14:creationId xmlns:p14="http://schemas.microsoft.com/office/powerpoint/2010/main" val="2148596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71</TotalTime>
  <Words>558</Words>
  <Application>Microsoft Office PowerPoint</Application>
  <PresentationFormat>Произвольный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Савон</vt:lpstr>
      <vt:lpstr>Интеграция образовательной области «Речевое развитие» с другими образовательными областями.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образовательной области «Речевое развитие» с другими образовательными областями.</dc:title>
  <dc:creator>Пользователь Windows</dc:creator>
  <cp:lastModifiedBy>GordeevAV</cp:lastModifiedBy>
  <cp:revision>10</cp:revision>
  <dcterms:created xsi:type="dcterms:W3CDTF">2020-01-26T08:00:22Z</dcterms:created>
  <dcterms:modified xsi:type="dcterms:W3CDTF">2020-06-15T04:21:31Z</dcterms:modified>
</cp:coreProperties>
</file>