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D8697"/>
    <a:srgbClr val="C6247A"/>
    <a:srgbClr val="C52378"/>
    <a:srgbClr val="98124D"/>
    <a:srgbClr val="853E5B"/>
    <a:srgbClr val="F94900"/>
    <a:srgbClr val="613125"/>
    <a:srgbClr val="AC187B"/>
    <a:srgbClr val="542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433" autoAdjust="0"/>
  </p:normalViewPr>
  <p:slideViewPr>
    <p:cSldViewPr snapToGrid="0">
      <p:cViewPr varScale="1">
        <p:scale>
          <a:sx n="70" d="100"/>
          <a:sy n="70" d="100"/>
        </p:scale>
        <p:origin x="4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37094" y="1612380"/>
            <a:ext cx="627140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МО «Педагогический поиск» для воспитателей </a:t>
            </a:r>
          </a:p>
          <a:p>
            <a:pPr algn="ctr"/>
            <a:r>
              <a:rPr lang="ru-RU" sz="3200" b="1" dirty="0" smtClean="0">
                <a:ln w="0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младших групп </a:t>
            </a:r>
          </a:p>
          <a:p>
            <a:pPr algn="ctr"/>
            <a:r>
              <a:rPr lang="ru-RU" sz="3200" b="1" dirty="0" smtClean="0">
                <a:ln w="0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 ООП ДО «Детство»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312544" y="3571096"/>
            <a:ext cx="48221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Руководитель: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зам.зав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УВР МБДОУ № 63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Виктория Николаевна Абрамова</a:t>
            </a:r>
          </a:p>
          <a:p>
            <a:pPr algn="r">
              <a:lnSpc>
                <a:spcPct val="1500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Контактный телефон: 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32-01-4</a:t>
            </a: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</a:t>
            </a:r>
          </a:p>
          <a:p>
            <a:pPr algn="r">
              <a:lnSpc>
                <a:spcPct val="1500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Электронный адрес: </a:t>
            </a: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abramova.vica@yandex.ru</a:t>
            </a:r>
            <a:endParaRPr lang="ru-RU" sz="1600" dirty="0" smtClean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endParaRPr lang="ru-RU" sz="16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23993" y="1768569"/>
            <a:ext cx="63158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овышение компетентности педагогов в области организации образовательной деятельности с детьми младшего дошкольного возраста в условиях реализации ФГОС ДО</a:t>
            </a: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3691" y="630369"/>
            <a:ext cx="52362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Цель работы методического объединения:</a:t>
            </a:r>
            <a:endParaRPr lang="ru-RU" sz="24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9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771"/>
            <a:ext cx="9135879" cy="6858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512262" y="1414927"/>
            <a:ext cx="2202616" cy="7850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75413" y="5175847"/>
            <a:ext cx="2016428" cy="7850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Художественное творчество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(лепка, аппликация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75413" y="676123"/>
            <a:ext cx="1828800" cy="7850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83546" y="2758492"/>
            <a:ext cx="1828800" cy="7850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ФЭМП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44235" y="2666345"/>
            <a:ext cx="1828800" cy="7850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Культурные практики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79278" y="4309285"/>
            <a:ext cx="2202616" cy="7850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Экспериментирование, исследовательская деятельность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60260" y="4309285"/>
            <a:ext cx="2219137" cy="7850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Художественное творчество (рисование)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96951" y="1414927"/>
            <a:ext cx="2294626" cy="7850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открывает мир природы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435106" y="2244293"/>
            <a:ext cx="2525154" cy="2244047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 методического центра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2019-2020 учебный год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H="1" flipV="1">
            <a:off x="4697683" y="1669881"/>
            <a:ext cx="2031" cy="5300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3666266" y="2199930"/>
            <a:ext cx="305291" cy="2350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3107270" y="3128902"/>
            <a:ext cx="327836" cy="220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3262601" y="4008930"/>
            <a:ext cx="403665" cy="2528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789813" y="4563374"/>
            <a:ext cx="983" cy="5491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5512305" y="2184928"/>
            <a:ext cx="270285" cy="2650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5982549" y="3139947"/>
            <a:ext cx="400997" cy="103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661116" y="4088606"/>
            <a:ext cx="299144" cy="2641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302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526</TotalTime>
  <Words>93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КО</cp:lastModifiedBy>
  <cp:revision>100</cp:revision>
  <dcterms:created xsi:type="dcterms:W3CDTF">2013-11-19T05:52:05Z</dcterms:created>
  <dcterms:modified xsi:type="dcterms:W3CDTF">2019-10-07T01:11:08Z</dcterms:modified>
</cp:coreProperties>
</file>