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56" r:id="rId2"/>
    <p:sldId id="307" r:id="rId3"/>
    <p:sldId id="300" r:id="rId4"/>
    <p:sldId id="304" r:id="rId5"/>
    <p:sldId id="261" r:id="rId6"/>
    <p:sldId id="271" r:id="rId7"/>
    <p:sldId id="274" r:id="rId8"/>
    <p:sldId id="276" r:id="rId9"/>
    <p:sldId id="277" r:id="rId10"/>
    <p:sldId id="313" r:id="rId11"/>
    <p:sldId id="308" r:id="rId12"/>
    <p:sldId id="309" r:id="rId13"/>
    <p:sldId id="312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66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89" autoAdjust="0"/>
    <p:restoredTop sz="94624" autoAdjust="0"/>
  </p:normalViewPr>
  <p:slideViewPr>
    <p:cSldViewPr>
      <p:cViewPr varScale="1">
        <p:scale>
          <a:sx n="83" d="100"/>
          <a:sy n="83" d="100"/>
        </p:scale>
        <p:origin x="-168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6 w 3985"/>
              <a:gd name="T1" fmla="*/ 0 h 3619"/>
              <a:gd name="T2" fmla="*/ 0 w 3985"/>
              <a:gd name="T3" fmla="*/ 2147483646 h 3619"/>
              <a:gd name="T4" fmla="*/ 2147483646 w 3985"/>
              <a:gd name="T5" fmla="*/ 2147483646 h 3619"/>
              <a:gd name="T6" fmla="*/ 2147483646 w 3985"/>
              <a:gd name="T7" fmla="*/ 2147483646 h 3619"/>
              <a:gd name="T8" fmla="*/ 2147483646 w 3985"/>
              <a:gd name="T9" fmla="*/ 0 h 3619"/>
              <a:gd name="T10" fmla="*/ 2147483646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147483646 w 794"/>
                <a:gd name="T1" fmla="*/ 2147483646 h 414"/>
                <a:gd name="T2" fmla="*/ 2147483646 w 794"/>
                <a:gd name="T3" fmla="*/ 2147483646 h 414"/>
                <a:gd name="T4" fmla="*/ 2147483646 w 794"/>
                <a:gd name="T5" fmla="*/ 2147483646 h 414"/>
                <a:gd name="T6" fmla="*/ 2147483646 w 794"/>
                <a:gd name="T7" fmla="*/ 0 h 414"/>
                <a:gd name="T8" fmla="*/ 2147483646 w 794"/>
                <a:gd name="T9" fmla="*/ 2147483646 h 414"/>
                <a:gd name="T10" fmla="*/ 0 w 794"/>
                <a:gd name="T11" fmla="*/ 2147483646 h 414"/>
                <a:gd name="T12" fmla="*/ 2147483646 w 794"/>
                <a:gd name="T13" fmla="*/ 2147483646 h 414"/>
                <a:gd name="T14" fmla="*/ 2147483646 w 794"/>
                <a:gd name="T15" fmla="*/ 2147483646 h 414"/>
                <a:gd name="T16" fmla="*/ 2147483646 w 794"/>
                <a:gd name="T17" fmla="*/ 2147483646 h 414"/>
                <a:gd name="T18" fmla="*/ 2147483646 w 794"/>
                <a:gd name="T19" fmla="*/ 2147483646 h 414"/>
                <a:gd name="T20" fmla="*/ 2147483646 w 794"/>
                <a:gd name="T21" fmla="*/ 2147483646 h 414"/>
                <a:gd name="T22" fmla="*/ 2147483646 w 794"/>
                <a:gd name="T23" fmla="*/ 2147483646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803148 w 1586"/>
                <a:gd name="T1" fmla="*/ 0 h 821"/>
                <a:gd name="T2" fmla="*/ 7800775 w 1586"/>
                <a:gd name="T3" fmla="*/ 85557 h 821"/>
                <a:gd name="T4" fmla="*/ 8368824 w 1586"/>
                <a:gd name="T5" fmla="*/ 105181 h 821"/>
                <a:gd name="T6" fmla="*/ 9296061 w 1586"/>
                <a:gd name="T7" fmla="*/ 130551 h 821"/>
                <a:gd name="T8" fmla="*/ 9173079 w 1586"/>
                <a:gd name="T9" fmla="*/ 135348 h 821"/>
                <a:gd name="T10" fmla="*/ 7910711 w 1586"/>
                <a:gd name="T11" fmla="*/ 129725 h 821"/>
                <a:gd name="T12" fmla="*/ 6709673 w 1586"/>
                <a:gd name="T13" fmla="*/ 133708 h 821"/>
                <a:gd name="T14" fmla="*/ 242628 w 1586"/>
                <a:gd name="T15" fmla="*/ 49262 h 821"/>
                <a:gd name="T16" fmla="*/ 0 w 1586"/>
                <a:gd name="T17" fmla="*/ 24737 h 821"/>
                <a:gd name="T18" fmla="*/ 269038 w 1586"/>
                <a:gd name="T19" fmla="*/ 5215 h 821"/>
                <a:gd name="T20" fmla="*/ 803148 w 1586"/>
                <a:gd name="T21" fmla="*/ 0 h 821"/>
                <a:gd name="T22" fmla="*/ 80314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57735 h 747"/>
                <a:gd name="T2" fmla="*/ 5759081 w 1049"/>
                <a:gd name="T3" fmla="*/ 132824 h 747"/>
                <a:gd name="T4" fmla="*/ 5866202 w 1049"/>
                <a:gd name="T5" fmla="*/ 94960 h 747"/>
                <a:gd name="T6" fmla="*/ 6553186 w 1049"/>
                <a:gd name="T7" fmla="*/ 75065 h 747"/>
                <a:gd name="T8" fmla="*/ 487190 w 1049"/>
                <a:gd name="T9" fmla="*/ 0 h 747"/>
                <a:gd name="T10" fmla="*/ 0 w 1049"/>
                <a:gd name="T11" fmla="*/ 22493 h 747"/>
                <a:gd name="T12" fmla="*/ 0 w 1049"/>
                <a:gd name="T13" fmla="*/ 57735 h 747"/>
                <a:gd name="T14" fmla="*/ 0 w 1049"/>
                <a:gd name="T15" fmla="*/ 5773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626220 w 150"/>
                  <a:gd name="T1" fmla="*/ 0 h 173"/>
                  <a:gd name="T2" fmla="*/ 230501 w 150"/>
                  <a:gd name="T3" fmla="*/ 13531 h 173"/>
                  <a:gd name="T4" fmla="*/ 0 w 150"/>
                  <a:gd name="T5" fmla="*/ 35299 h 173"/>
                  <a:gd name="T6" fmla="*/ 455649 w 150"/>
                  <a:gd name="T7" fmla="*/ 32624 h 173"/>
                  <a:gd name="T8" fmla="*/ 586964 w 150"/>
                  <a:gd name="T9" fmla="*/ 17236 h 173"/>
                  <a:gd name="T10" fmla="*/ 856474 w 150"/>
                  <a:gd name="T11" fmla="*/ 5474 h 173"/>
                  <a:gd name="T12" fmla="*/ 626220 w 150"/>
                  <a:gd name="T13" fmla="*/ 0 h 173"/>
                  <a:gd name="T14" fmla="*/ 62622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946518 w 1684"/>
                  <a:gd name="T1" fmla="*/ 0 h 880"/>
                  <a:gd name="T2" fmla="*/ 382682 w 1684"/>
                  <a:gd name="T3" fmla="*/ 8912 h 880"/>
                  <a:gd name="T4" fmla="*/ 0 w 1684"/>
                  <a:gd name="T5" fmla="*/ 35634 h 880"/>
                  <a:gd name="T6" fmla="*/ 408186 w 1684"/>
                  <a:gd name="T7" fmla="*/ 61451 h 880"/>
                  <a:gd name="T8" fmla="*/ 7174485 w 1684"/>
                  <a:gd name="T9" fmla="*/ 148450 h 880"/>
                  <a:gd name="T10" fmla="*/ 8632085 w 1684"/>
                  <a:gd name="T11" fmla="*/ 143033 h 880"/>
                  <a:gd name="T12" fmla="*/ 9813216 w 1684"/>
                  <a:gd name="T13" fmla="*/ 150688 h 880"/>
                  <a:gd name="T14" fmla="*/ 10223034 w 1684"/>
                  <a:gd name="T15" fmla="*/ 138524 h 880"/>
                  <a:gd name="T16" fmla="*/ 9117113 w 1684"/>
                  <a:gd name="T17" fmla="*/ 113660 h 880"/>
                  <a:gd name="T18" fmla="*/ 8667766 w 1684"/>
                  <a:gd name="T19" fmla="*/ 87765 h 880"/>
                  <a:gd name="T20" fmla="*/ 8313131 w 1684"/>
                  <a:gd name="T21" fmla="*/ 90254 h 880"/>
                  <a:gd name="T22" fmla="*/ 8734479 w 1684"/>
                  <a:gd name="T23" fmla="*/ 113660 h 880"/>
                  <a:gd name="T24" fmla="*/ 9579257 w 1684"/>
                  <a:gd name="T25" fmla="*/ 138620 h 880"/>
                  <a:gd name="T26" fmla="*/ 8578560 w 1684"/>
                  <a:gd name="T27" fmla="*/ 134791 h 880"/>
                  <a:gd name="T28" fmla="*/ 7398647 w 1684"/>
                  <a:gd name="T29" fmla="*/ 139240 h 880"/>
                  <a:gd name="T30" fmla="*/ 7617017 w 1684"/>
                  <a:gd name="T31" fmla="*/ 111229 h 880"/>
                  <a:gd name="T32" fmla="*/ 8122924 w 1684"/>
                  <a:gd name="T33" fmla="*/ 92142 h 880"/>
                  <a:gd name="T34" fmla="*/ 7530676 w 1684"/>
                  <a:gd name="T35" fmla="*/ 94520 h 880"/>
                  <a:gd name="T36" fmla="*/ 7071527 w 1684"/>
                  <a:gd name="T37" fmla="*/ 112767 h 880"/>
                  <a:gd name="T38" fmla="*/ 6915482 w 1684"/>
                  <a:gd name="T39" fmla="*/ 135495 h 880"/>
                  <a:gd name="T40" fmla="*/ 650300 w 1684"/>
                  <a:gd name="T41" fmla="*/ 53072 h 880"/>
                  <a:gd name="T42" fmla="*/ 484182 w 1684"/>
                  <a:gd name="T43" fmla="*/ 36760 h 880"/>
                  <a:gd name="T44" fmla="*/ 624945 w 1684"/>
                  <a:gd name="T45" fmla="*/ 16370 h 880"/>
                  <a:gd name="T46" fmla="*/ 1315183 w 1684"/>
                  <a:gd name="T47" fmla="*/ 0 h 880"/>
                  <a:gd name="T48" fmla="*/ 946518 w 1684"/>
                  <a:gd name="T49" fmla="*/ 0 h 880"/>
                  <a:gd name="T50" fmla="*/ 946518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607258 w 1190"/>
                  <a:gd name="T1" fmla="*/ 0 h 500"/>
                  <a:gd name="T2" fmla="*/ 7217749 w 1190"/>
                  <a:gd name="T3" fmla="*/ 83199 h 500"/>
                  <a:gd name="T4" fmla="*/ 6521843 w 1190"/>
                  <a:gd name="T5" fmla="*/ 84888 h 500"/>
                  <a:gd name="T6" fmla="*/ 0 w 1190"/>
                  <a:gd name="T7" fmla="*/ 4578 h 500"/>
                  <a:gd name="T8" fmla="*/ 607258 w 1190"/>
                  <a:gd name="T9" fmla="*/ 0 h 500"/>
                  <a:gd name="T10" fmla="*/ 607258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729459 w 160"/>
                  <a:gd name="T1" fmla="*/ 0 h 335"/>
                  <a:gd name="T2" fmla="*/ 119449 w 160"/>
                  <a:gd name="T3" fmla="*/ 16646 h 335"/>
                  <a:gd name="T4" fmla="*/ 0 w 160"/>
                  <a:gd name="T5" fmla="*/ 35860 h 335"/>
                  <a:gd name="T6" fmla="*/ 209324 w 160"/>
                  <a:gd name="T7" fmla="*/ 49015 h 335"/>
                  <a:gd name="T8" fmla="*/ 588170 w 160"/>
                  <a:gd name="T9" fmla="*/ 52265 h 335"/>
                  <a:gd name="T10" fmla="*/ 477536 w 160"/>
                  <a:gd name="T11" fmla="*/ 23940 h 335"/>
                  <a:gd name="T12" fmla="*/ 1003417 w 160"/>
                  <a:gd name="T13" fmla="*/ 2726 h 335"/>
                  <a:gd name="T14" fmla="*/ 729459 w 160"/>
                  <a:gd name="T15" fmla="*/ 0 h 335"/>
                  <a:gd name="T16" fmla="*/ 729459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81360 w 489"/>
                  <a:gd name="T1" fmla="*/ 6049 h 296"/>
                  <a:gd name="T2" fmla="*/ 906787 w 489"/>
                  <a:gd name="T3" fmla="*/ 11676 h 296"/>
                  <a:gd name="T4" fmla="*/ 1839973 w 489"/>
                  <a:gd name="T5" fmla="*/ 24140 h 296"/>
                  <a:gd name="T6" fmla="*/ 2498895 w 489"/>
                  <a:gd name="T7" fmla="*/ 42813 h 296"/>
                  <a:gd name="T8" fmla="*/ 1851111 w 489"/>
                  <a:gd name="T9" fmla="*/ 40483 h 296"/>
                  <a:gd name="T10" fmla="*/ 787115 w 489"/>
                  <a:gd name="T11" fmla="*/ 25726 h 296"/>
                  <a:gd name="T12" fmla="*/ 283251 w 489"/>
                  <a:gd name="T13" fmla="*/ 14074 h 296"/>
                  <a:gd name="T14" fmla="*/ 605843 w 489"/>
                  <a:gd name="T15" fmla="*/ 28679 h 296"/>
                  <a:gd name="T16" fmla="*/ 1544149 w 489"/>
                  <a:gd name="T17" fmla="*/ 47461 h 296"/>
                  <a:gd name="T18" fmla="*/ 2644878 w 489"/>
                  <a:gd name="T19" fmla="*/ 52219 h 296"/>
                  <a:gd name="T20" fmla="*/ 2776041 w 489"/>
                  <a:gd name="T21" fmla="*/ 39413 h 296"/>
                  <a:gd name="T22" fmla="*/ 2237450 w 489"/>
                  <a:gd name="T23" fmla="*/ 21194 h 296"/>
                  <a:gd name="T24" fmla="*/ 964127 w 489"/>
                  <a:gd name="T25" fmla="*/ 3053 h 296"/>
                  <a:gd name="T26" fmla="*/ 0 w 489"/>
                  <a:gd name="T27" fmla="*/ 0 h 296"/>
                  <a:gd name="T28" fmla="*/ 81360 w 489"/>
                  <a:gd name="T29" fmla="*/ 6049 h 296"/>
                  <a:gd name="T30" fmla="*/ 81360 w 489"/>
                  <a:gd name="T31" fmla="*/ 6049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2 w 794"/>
                <a:gd name="T1" fmla="*/ 1 h 414"/>
                <a:gd name="T2" fmla="*/ 2 w 794"/>
                <a:gd name="T3" fmla="*/ 1 h 414"/>
                <a:gd name="T4" fmla="*/ 2 w 794"/>
                <a:gd name="T5" fmla="*/ 1 h 414"/>
                <a:gd name="T6" fmla="*/ 2 w 794"/>
                <a:gd name="T7" fmla="*/ 0 h 414"/>
                <a:gd name="T8" fmla="*/ 2 w 794"/>
                <a:gd name="T9" fmla="*/ 1 h 414"/>
                <a:gd name="T10" fmla="*/ 0 w 794"/>
                <a:gd name="T11" fmla="*/ 1 h 414"/>
                <a:gd name="T12" fmla="*/ 2 w 794"/>
                <a:gd name="T13" fmla="*/ 1 h 414"/>
                <a:gd name="T14" fmla="*/ 2 w 794"/>
                <a:gd name="T15" fmla="*/ 1 h 414"/>
                <a:gd name="T16" fmla="*/ 2 w 794"/>
                <a:gd name="T17" fmla="*/ 1 h 414"/>
                <a:gd name="T18" fmla="*/ 2 w 794"/>
                <a:gd name="T19" fmla="*/ 1 h 414"/>
                <a:gd name="T20" fmla="*/ 2 w 794"/>
                <a:gd name="T21" fmla="*/ 1 h 414"/>
                <a:gd name="T22" fmla="*/ 2 w 794"/>
                <a:gd name="T23" fmla="*/ 1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0 w 1586"/>
                <a:gd name="T1" fmla="*/ 0 h 821"/>
                <a:gd name="T2" fmla="*/ 0 w 1586"/>
                <a:gd name="T3" fmla="*/ 0 h 821"/>
                <a:gd name="T4" fmla="*/ 0 w 1586"/>
                <a:gd name="T5" fmla="*/ 0 h 821"/>
                <a:gd name="T6" fmla="*/ 0 w 1586"/>
                <a:gd name="T7" fmla="*/ 0 h 821"/>
                <a:gd name="T8" fmla="*/ 0 w 1586"/>
                <a:gd name="T9" fmla="*/ 0 h 821"/>
                <a:gd name="T10" fmla="*/ 0 w 1586"/>
                <a:gd name="T11" fmla="*/ 0 h 821"/>
                <a:gd name="T12" fmla="*/ 0 w 1586"/>
                <a:gd name="T13" fmla="*/ 0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0 h 747"/>
                <a:gd name="T2" fmla="*/ 0 w 1049"/>
                <a:gd name="T3" fmla="*/ 0 h 747"/>
                <a:gd name="T4" fmla="*/ 0 w 1049"/>
                <a:gd name="T5" fmla="*/ 0 h 747"/>
                <a:gd name="T6" fmla="*/ 0 w 1049"/>
                <a:gd name="T7" fmla="*/ 0 h 747"/>
                <a:gd name="T8" fmla="*/ 0 w 1049"/>
                <a:gd name="T9" fmla="*/ 0 h 747"/>
                <a:gd name="T10" fmla="*/ 0 w 1049"/>
                <a:gd name="T11" fmla="*/ 0 h 747"/>
                <a:gd name="T12" fmla="*/ 0 w 1049"/>
                <a:gd name="T13" fmla="*/ 0 h 747"/>
                <a:gd name="T14" fmla="*/ 0 w 1049"/>
                <a:gd name="T15" fmla="*/ 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0 w 150"/>
                  <a:gd name="T1" fmla="*/ 0 h 173"/>
                  <a:gd name="T2" fmla="*/ 0 w 150"/>
                  <a:gd name="T3" fmla="*/ 0 h 173"/>
                  <a:gd name="T4" fmla="*/ 0 w 150"/>
                  <a:gd name="T5" fmla="*/ 0 h 173"/>
                  <a:gd name="T6" fmla="*/ 0 w 150"/>
                  <a:gd name="T7" fmla="*/ 0 h 173"/>
                  <a:gd name="T8" fmla="*/ 0 w 150"/>
                  <a:gd name="T9" fmla="*/ 0 h 173"/>
                  <a:gd name="T10" fmla="*/ 0 w 150"/>
                  <a:gd name="T11" fmla="*/ 0 h 173"/>
                  <a:gd name="T12" fmla="*/ 0 w 150"/>
                  <a:gd name="T13" fmla="*/ 0 h 173"/>
                  <a:gd name="T14" fmla="*/ 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0 w 1684"/>
                  <a:gd name="T1" fmla="*/ 0 h 880"/>
                  <a:gd name="T2" fmla="*/ 0 w 1684"/>
                  <a:gd name="T3" fmla="*/ 0 h 880"/>
                  <a:gd name="T4" fmla="*/ 0 w 1684"/>
                  <a:gd name="T5" fmla="*/ 0 h 880"/>
                  <a:gd name="T6" fmla="*/ 0 w 1684"/>
                  <a:gd name="T7" fmla="*/ 0 h 880"/>
                  <a:gd name="T8" fmla="*/ 0 w 1684"/>
                  <a:gd name="T9" fmla="*/ 0 h 880"/>
                  <a:gd name="T10" fmla="*/ 0 w 1684"/>
                  <a:gd name="T11" fmla="*/ 0 h 880"/>
                  <a:gd name="T12" fmla="*/ 0 w 1684"/>
                  <a:gd name="T13" fmla="*/ 0 h 880"/>
                  <a:gd name="T14" fmla="*/ 0 w 1684"/>
                  <a:gd name="T15" fmla="*/ 0 h 880"/>
                  <a:gd name="T16" fmla="*/ 0 w 1684"/>
                  <a:gd name="T17" fmla="*/ 0 h 880"/>
                  <a:gd name="T18" fmla="*/ 0 w 1684"/>
                  <a:gd name="T19" fmla="*/ 0 h 880"/>
                  <a:gd name="T20" fmla="*/ 0 w 1684"/>
                  <a:gd name="T21" fmla="*/ 0 h 880"/>
                  <a:gd name="T22" fmla="*/ 0 w 1684"/>
                  <a:gd name="T23" fmla="*/ 0 h 880"/>
                  <a:gd name="T24" fmla="*/ 0 w 1684"/>
                  <a:gd name="T25" fmla="*/ 0 h 880"/>
                  <a:gd name="T26" fmla="*/ 0 w 1684"/>
                  <a:gd name="T27" fmla="*/ 0 h 880"/>
                  <a:gd name="T28" fmla="*/ 0 w 1684"/>
                  <a:gd name="T29" fmla="*/ 0 h 880"/>
                  <a:gd name="T30" fmla="*/ 0 w 1684"/>
                  <a:gd name="T31" fmla="*/ 0 h 880"/>
                  <a:gd name="T32" fmla="*/ 0 w 1684"/>
                  <a:gd name="T33" fmla="*/ 0 h 880"/>
                  <a:gd name="T34" fmla="*/ 0 w 1684"/>
                  <a:gd name="T35" fmla="*/ 0 h 880"/>
                  <a:gd name="T36" fmla="*/ 0 w 1684"/>
                  <a:gd name="T37" fmla="*/ 0 h 880"/>
                  <a:gd name="T38" fmla="*/ 0 w 1684"/>
                  <a:gd name="T39" fmla="*/ 0 h 880"/>
                  <a:gd name="T40" fmla="*/ 0 w 1684"/>
                  <a:gd name="T41" fmla="*/ 0 h 880"/>
                  <a:gd name="T42" fmla="*/ 0 w 1684"/>
                  <a:gd name="T43" fmla="*/ 0 h 880"/>
                  <a:gd name="T44" fmla="*/ 0 w 1684"/>
                  <a:gd name="T45" fmla="*/ 0 h 880"/>
                  <a:gd name="T46" fmla="*/ 0 w 1684"/>
                  <a:gd name="T47" fmla="*/ 0 h 880"/>
                  <a:gd name="T48" fmla="*/ 0 w 1684"/>
                  <a:gd name="T49" fmla="*/ 0 h 880"/>
                  <a:gd name="T50" fmla="*/ 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0 w 1190"/>
                  <a:gd name="T1" fmla="*/ 0 h 500"/>
                  <a:gd name="T2" fmla="*/ 0 w 1190"/>
                  <a:gd name="T3" fmla="*/ 0 h 500"/>
                  <a:gd name="T4" fmla="*/ 0 w 1190"/>
                  <a:gd name="T5" fmla="*/ 0 h 500"/>
                  <a:gd name="T6" fmla="*/ 0 w 1190"/>
                  <a:gd name="T7" fmla="*/ 0 h 500"/>
                  <a:gd name="T8" fmla="*/ 0 w 1190"/>
                  <a:gd name="T9" fmla="*/ 0 h 500"/>
                  <a:gd name="T10" fmla="*/ 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>
                  <a:gd name="T0" fmla="*/ 0 w 160"/>
                  <a:gd name="T1" fmla="*/ 0 h 335"/>
                  <a:gd name="T2" fmla="*/ 0 w 160"/>
                  <a:gd name="T3" fmla="*/ 0 h 335"/>
                  <a:gd name="T4" fmla="*/ 0 w 160"/>
                  <a:gd name="T5" fmla="*/ 0 h 335"/>
                  <a:gd name="T6" fmla="*/ 0 w 160"/>
                  <a:gd name="T7" fmla="*/ 0 h 335"/>
                  <a:gd name="T8" fmla="*/ 0 w 160"/>
                  <a:gd name="T9" fmla="*/ 0 h 335"/>
                  <a:gd name="T10" fmla="*/ 0 w 160"/>
                  <a:gd name="T11" fmla="*/ 0 h 335"/>
                  <a:gd name="T12" fmla="*/ 0 w 160"/>
                  <a:gd name="T13" fmla="*/ 0 h 335"/>
                  <a:gd name="T14" fmla="*/ 0 w 160"/>
                  <a:gd name="T15" fmla="*/ 0 h 335"/>
                  <a:gd name="T16" fmla="*/ 0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0 w 489"/>
                  <a:gd name="T1" fmla="*/ 0 h 296"/>
                  <a:gd name="T2" fmla="*/ 0 w 489"/>
                  <a:gd name="T3" fmla="*/ 0 h 296"/>
                  <a:gd name="T4" fmla="*/ 0 w 489"/>
                  <a:gd name="T5" fmla="*/ 0 h 296"/>
                  <a:gd name="T6" fmla="*/ 0 w 489"/>
                  <a:gd name="T7" fmla="*/ 0 h 296"/>
                  <a:gd name="T8" fmla="*/ 0 w 489"/>
                  <a:gd name="T9" fmla="*/ 0 h 296"/>
                  <a:gd name="T10" fmla="*/ 0 w 489"/>
                  <a:gd name="T11" fmla="*/ 0 h 296"/>
                  <a:gd name="T12" fmla="*/ 0 w 489"/>
                  <a:gd name="T13" fmla="*/ 0 h 296"/>
                  <a:gd name="T14" fmla="*/ 0 w 489"/>
                  <a:gd name="T15" fmla="*/ 0 h 296"/>
                  <a:gd name="T16" fmla="*/ 0 w 489"/>
                  <a:gd name="T17" fmla="*/ 0 h 296"/>
                  <a:gd name="T18" fmla="*/ 0 w 489"/>
                  <a:gd name="T19" fmla="*/ 0 h 296"/>
                  <a:gd name="T20" fmla="*/ 0 w 489"/>
                  <a:gd name="T21" fmla="*/ 0 h 296"/>
                  <a:gd name="T22" fmla="*/ 0 w 489"/>
                  <a:gd name="T23" fmla="*/ 0 h 296"/>
                  <a:gd name="T24" fmla="*/ 0 w 489"/>
                  <a:gd name="T25" fmla="*/ 0 h 296"/>
                  <a:gd name="T26" fmla="*/ 0 w 489"/>
                  <a:gd name="T27" fmla="*/ 0 h 296"/>
                  <a:gd name="T28" fmla="*/ 0 w 489"/>
                  <a:gd name="T29" fmla="*/ 0 h 296"/>
                  <a:gd name="T30" fmla="*/ 0 w 489"/>
                  <a:gd name="T31" fmla="*/ 0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6 w 4288"/>
              <a:gd name="T3" fmla="*/ 2147483646 h 459"/>
              <a:gd name="T4" fmla="*/ 2147483646 w 4288"/>
              <a:gd name="T5" fmla="*/ 2147483646 h 459"/>
              <a:gd name="T6" fmla="*/ 2147483646 w 4288"/>
              <a:gd name="T7" fmla="*/ 2147483646 h 459"/>
              <a:gd name="T8" fmla="*/ 2147483646 w 4288"/>
              <a:gd name="T9" fmla="*/ 2147483646 h 459"/>
              <a:gd name="T10" fmla="*/ 2147483646 w 4288"/>
              <a:gd name="T11" fmla="*/ 2147483646 h 459"/>
              <a:gd name="T12" fmla="*/ 2147483646 w 4288"/>
              <a:gd name="T13" fmla="*/ 214748364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6 h 240"/>
              <a:gd name="T2" fmla="*/ 2147483646 w 560"/>
              <a:gd name="T3" fmla="*/ 2147483646 h 240"/>
              <a:gd name="T4" fmla="*/ 2147483646 w 560"/>
              <a:gd name="T5" fmla="*/ 2147483646 h 240"/>
              <a:gd name="T6" fmla="*/ 2147483646 w 560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BFF90-530A-487E-B68A-62C6CDBB927B}" type="datetimeFigureOut">
              <a:rPr lang="ru-RU"/>
              <a:pPr>
                <a:defRPr/>
              </a:pPr>
              <a:t>05.09.2019</a:t>
            </a:fld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091A51-016B-4926-B904-CA0AB04DA4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2908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1208F-3286-4E35-8440-5D44FEE317F7}" type="datetimeFigureOut">
              <a:rPr lang="ru-RU"/>
              <a:pPr>
                <a:defRPr/>
              </a:pPr>
              <a:t>05.09.2019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FD097-E5F0-48AD-8CE5-344EF4B211A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904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E1200-F4B3-48EE-80B7-3079E27EF2BC}" type="datetimeFigureOut">
              <a:rPr lang="ru-RU"/>
              <a:pPr>
                <a:defRPr/>
              </a:pPr>
              <a:t>05.09.2019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19987-2370-46A0-B32E-8399323374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5240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94C34-E1A3-428F-8F28-B5308355056D}" type="datetimeFigureOut">
              <a:rPr lang="ru-RU"/>
              <a:pPr>
                <a:defRPr/>
              </a:pPr>
              <a:t>05.09.2019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596D8-181D-42F3-AB7C-5E259A80FC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9733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AFA0F-9E66-4042-B7D9-A2A504934E78}" type="datetimeFigureOut">
              <a:rPr lang="ru-RU"/>
              <a:pPr>
                <a:defRPr/>
              </a:pPr>
              <a:t>05.09.2019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03DED-76F7-45AD-8C0D-910C122E07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8184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28B15-9AF1-42A9-8F53-2BA1788A8972}" type="datetimeFigureOut">
              <a:rPr lang="ru-RU"/>
              <a:pPr>
                <a:defRPr/>
              </a:pPr>
              <a:t>05.09.2019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A6166-AB46-4581-BEB3-7284EBA174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013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FF2EE-F715-4F78-A6A8-21D507DCE1A3}" type="datetimeFigureOut">
              <a:rPr lang="ru-RU"/>
              <a:pPr>
                <a:defRPr/>
              </a:pPr>
              <a:t>05.09.2019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23420-44EF-4F2A-AF83-8383AA701C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6888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8B3AF-F5AA-4B0C-9C58-1035861C2754}" type="datetimeFigureOut">
              <a:rPr lang="ru-RU"/>
              <a:pPr>
                <a:defRPr/>
              </a:pPr>
              <a:t>05.09.2019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251BE-05F3-4E24-93E3-0AC30ECC51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5604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035D2-F8F8-4981-A02B-7F61A9B5873F}" type="datetimeFigureOut">
              <a:rPr lang="ru-RU"/>
              <a:pPr>
                <a:defRPr/>
              </a:pPr>
              <a:t>05.09.2019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EB2F7-7D19-4350-93F3-3919CB22E8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1929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D6B60-D815-4465-A266-453E39D134DC}" type="datetimeFigureOut">
              <a:rPr lang="ru-RU"/>
              <a:pPr>
                <a:defRPr/>
              </a:pPr>
              <a:t>05.09.2019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7C573-A9F0-423F-A08C-9863B00E94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7538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A9A83-8C51-432E-B88C-63CFE5EC22D1}" type="datetimeFigureOut">
              <a:rPr lang="ru-RU"/>
              <a:pPr>
                <a:defRPr/>
              </a:pPr>
              <a:t>05.09.2019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FB493-AAF6-4BE8-9CE4-BE4F926719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3501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6 w 2903"/>
              <a:gd name="T1" fmla="*/ 2147483646 h 3686"/>
              <a:gd name="T2" fmla="*/ 2147483646 w 2903"/>
              <a:gd name="T3" fmla="*/ 2147483646 h 3686"/>
              <a:gd name="T4" fmla="*/ 2147483646 w 2903"/>
              <a:gd name="T5" fmla="*/ 0 h 3686"/>
              <a:gd name="T6" fmla="*/ 2147483646 w 2903"/>
              <a:gd name="T7" fmla="*/ 2147483646 h 3686"/>
              <a:gd name="T8" fmla="*/ 2147483646 w 2903"/>
              <a:gd name="T9" fmla="*/ 2147483646 h 3686"/>
              <a:gd name="T10" fmla="*/ 0 w 2903"/>
              <a:gd name="T11" fmla="*/ 2147483646 h 3686"/>
              <a:gd name="T12" fmla="*/ 2147483646 w 2903"/>
              <a:gd name="T13" fmla="*/ 2147483646 h 3686"/>
              <a:gd name="T14" fmla="*/ 2147483646 w 2903"/>
              <a:gd name="T15" fmla="*/ 2147483646 h 3686"/>
              <a:gd name="T16" fmla="*/ 2147483646 w 2903"/>
              <a:gd name="T17" fmla="*/ 2147483646 h 3686"/>
              <a:gd name="T18" fmla="*/ 2147483646 w 2903"/>
              <a:gd name="T19" fmla="*/ 2147483646 h 3686"/>
              <a:gd name="T20" fmla="*/ 2147483646 w 2903"/>
              <a:gd name="T21" fmla="*/ 214748364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7B7B2AC7-674D-47C0-A4D6-1224262AA4F6}" type="datetimeFigureOut">
              <a:rPr lang="ru-RU"/>
              <a:pPr>
                <a:defRPr/>
              </a:pPr>
              <a:t>05.09.2019</a:t>
            </a:fld>
            <a:endParaRPr lang="ru-RU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Comic Sans MS" pitchFamily="66" charset="0"/>
              </a:defRPr>
            </a:lvl1pPr>
          </a:lstStyle>
          <a:p>
            <a:pPr>
              <a:defRPr/>
            </a:pPr>
            <a:fld id="{AB4969DF-C1F6-4207-9C05-0656CADC8E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6 w 2911"/>
              <a:gd name="T1" fmla="*/ 0 h 3703"/>
              <a:gd name="T2" fmla="*/ 2147483646 w 2911"/>
              <a:gd name="T3" fmla="*/ 2147483646 h 3703"/>
              <a:gd name="T4" fmla="*/ 2147483646 w 2911"/>
              <a:gd name="T5" fmla="*/ 2147483646 h 3703"/>
              <a:gd name="T6" fmla="*/ 0 w 2911"/>
              <a:gd name="T7" fmla="*/ 2147483646 h 3703"/>
              <a:gd name="T8" fmla="*/ 2147483646 w 2911"/>
              <a:gd name="T9" fmla="*/ 2147483646 h 3703"/>
              <a:gd name="T10" fmla="*/ 2147483646 w 2911"/>
              <a:gd name="T11" fmla="*/ 2147483646 h 3703"/>
              <a:gd name="T12" fmla="*/ 2147483646 w 2911"/>
              <a:gd name="T13" fmla="*/ 2147483646 h 3703"/>
              <a:gd name="T14" fmla="*/ 2147483646 w 2911"/>
              <a:gd name="T15" fmla="*/ 2147483646 h 3703"/>
              <a:gd name="T16" fmla="*/ 2147483646 w 2911"/>
              <a:gd name="T17" fmla="*/ 2147483646 h 3703"/>
              <a:gd name="T18" fmla="*/ 2147483646 w 2911"/>
              <a:gd name="T19" fmla="*/ 0 h 3703"/>
              <a:gd name="T20" fmla="*/ 214748364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6 h 2777"/>
              <a:gd name="T2" fmla="*/ 2147483646 w 2561"/>
              <a:gd name="T3" fmla="*/ 2147483646 h 2777"/>
              <a:gd name="T4" fmla="*/ 2147483646 w 2561"/>
              <a:gd name="T5" fmla="*/ 2147483646 h 2777"/>
              <a:gd name="T6" fmla="*/ 2147483646 w 2561"/>
              <a:gd name="T7" fmla="*/ 2147483646 h 2777"/>
              <a:gd name="T8" fmla="*/ 2147483646 w 2561"/>
              <a:gd name="T9" fmla="*/ 2147483646 h 2777"/>
              <a:gd name="T10" fmla="*/ 2147483646 w 2561"/>
              <a:gd name="T11" fmla="*/ 0 h 2777"/>
              <a:gd name="T12" fmla="*/ 0 w 2561"/>
              <a:gd name="T13" fmla="*/ 2147483646 h 2777"/>
              <a:gd name="T14" fmla="*/ 0 w 2561"/>
              <a:gd name="T15" fmla="*/ 2147483646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 w 2177"/>
                <a:gd name="T1" fmla="*/ 1 h 1298"/>
                <a:gd name="T2" fmla="*/ 1 w 2177"/>
                <a:gd name="T3" fmla="*/ 1 h 1298"/>
                <a:gd name="T4" fmla="*/ 1 w 2177"/>
                <a:gd name="T5" fmla="*/ 1 h 1298"/>
                <a:gd name="T6" fmla="*/ 1 w 2177"/>
                <a:gd name="T7" fmla="*/ 1 h 1298"/>
                <a:gd name="T8" fmla="*/ 1 w 2177"/>
                <a:gd name="T9" fmla="*/ 1 h 1298"/>
                <a:gd name="T10" fmla="*/ 1 w 2177"/>
                <a:gd name="T11" fmla="*/ 1 h 1298"/>
                <a:gd name="T12" fmla="*/ 1 w 2177"/>
                <a:gd name="T13" fmla="*/ 1 h 1298"/>
                <a:gd name="T14" fmla="*/ 1 w 2177"/>
                <a:gd name="T15" fmla="*/ 1 h 1298"/>
                <a:gd name="T16" fmla="*/ 1 w 2177"/>
                <a:gd name="T17" fmla="*/ 0 h 1298"/>
                <a:gd name="T18" fmla="*/ 1 w 2177"/>
                <a:gd name="T19" fmla="*/ 1 h 1298"/>
                <a:gd name="T20" fmla="*/ 1 w 2177"/>
                <a:gd name="T21" fmla="*/ 1 h 1298"/>
                <a:gd name="T22" fmla="*/ 1 w 2177"/>
                <a:gd name="T23" fmla="*/ 1 h 1298"/>
                <a:gd name="T24" fmla="*/ 1 w 2177"/>
                <a:gd name="T25" fmla="*/ 1 h 1298"/>
                <a:gd name="T26" fmla="*/ 1 w 2177"/>
                <a:gd name="T27" fmla="*/ 1 h 1298"/>
                <a:gd name="T28" fmla="*/ 1 w 2177"/>
                <a:gd name="T29" fmla="*/ 1 h 1298"/>
                <a:gd name="T30" fmla="*/ 1 w 2177"/>
                <a:gd name="T31" fmla="*/ 1 h 1298"/>
                <a:gd name="T32" fmla="*/ 1 w 2177"/>
                <a:gd name="T33" fmla="*/ 1 h 1298"/>
                <a:gd name="T34" fmla="*/ 0 w 2177"/>
                <a:gd name="T35" fmla="*/ 1 h 1298"/>
                <a:gd name="T36" fmla="*/ 1 w 2177"/>
                <a:gd name="T37" fmla="*/ 1 h 1298"/>
                <a:gd name="T38" fmla="*/ 1 w 2177"/>
                <a:gd name="T39" fmla="*/ 1 h 1298"/>
                <a:gd name="T40" fmla="*/ 1 w 2177"/>
                <a:gd name="T41" fmla="*/ 1 h 1298"/>
                <a:gd name="T42" fmla="*/ 1 w 2177"/>
                <a:gd name="T43" fmla="*/ 1 h 1298"/>
                <a:gd name="T44" fmla="*/ 1 w 2177"/>
                <a:gd name="T45" fmla="*/ 1 h 1298"/>
                <a:gd name="T46" fmla="*/ 1 w 2177"/>
                <a:gd name="T47" fmla="*/ 1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0 w 143"/>
                <a:gd name="T3" fmla="*/ 0 h 258"/>
                <a:gd name="T4" fmla="*/ 0 w 143"/>
                <a:gd name="T5" fmla="*/ 1 h 258"/>
                <a:gd name="T6" fmla="*/ 0 w 143"/>
                <a:gd name="T7" fmla="*/ 1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0 w 1586"/>
                <a:gd name="T1" fmla="*/ 0 h 821"/>
                <a:gd name="T2" fmla="*/ 0 w 1586"/>
                <a:gd name="T3" fmla="*/ 0 h 821"/>
                <a:gd name="T4" fmla="*/ 0 w 1586"/>
                <a:gd name="T5" fmla="*/ 0 h 821"/>
                <a:gd name="T6" fmla="*/ 0 w 1586"/>
                <a:gd name="T7" fmla="*/ 0 h 821"/>
                <a:gd name="T8" fmla="*/ 0 w 1586"/>
                <a:gd name="T9" fmla="*/ 0 h 821"/>
                <a:gd name="T10" fmla="*/ 0 w 1586"/>
                <a:gd name="T11" fmla="*/ 0 h 821"/>
                <a:gd name="T12" fmla="*/ 0 w 1586"/>
                <a:gd name="T13" fmla="*/ 0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 h 747"/>
                <a:gd name="T2" fmla="*/ 1 w 1049"/>
                <a:gd name="T3" fmla="*/ 1 h 747"/>
                <a:gd name="T4" fmla="*/ 1 w 1049"/>
                <a:gd name="T5" fmla="*/ 1 h 747"/>
                <a:gd name="T6" fmla="*/ 1 w 1049"/>
                <a:gd name="T7" fmla="*/ 1 h 747"/>
                <a:gd name="T8" fmla="*/ 1 w 1049"/>
                <a:gd name="T9" fmla="*/ 0 h 747"/>
                <a:gd name="T10" fmla="*/ 0 w 1049"/>
                <a:gd name="T11" fmla="*/ 1 h 747"/>
                <a:gd name="T12" fmla="*/ 0 w 1049"/>
                <a:gd name="T13" fmla="*/ 1 h 747"/>
                <a:gd name="T14" fmla="*/ 0 w 1049"/>
                <a:gd name="T15" fmla="*/ 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 h 241"/>
                <a:gd name="T2" fmla="*/ 0 w 272"/>
                <a:gd name="T3" fmla="*/ 0 h 241"/>
                <a:gd name="T4" fmla="*/ 0 w 272"/>
                <a:gd name="T5" fmla="*/ 1 h 241"/>
                <a:gd name="T6" fmla="*/ 0 w 272"/>
                <a:gd name="T7" fmla="*/ 1 h 241"/>
                <a:gd name="T8" fmla="*/ 0 w 272"/>
                <a:gd name="T9" fmla="*/ 1 h 241"/>
                <a:gd name="T10" fmla="*/ 0 w 272"/>
                <a:gd name="T11" fmla="*/ 1 h 241"/>
                <a:gd name="T12" fmla="*/ 0 w 272"/>
                <a:gd name="T13" fmla="*/ 1 h 241"/>
                <a:gd name="T14" fmla="*/ 0 w 272"/>
                <a:gd name="T15" fmla="*/ 1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 w 152"/>
                <a:gd name="T1" fmla="*/ 1 h 224"/>
                <a:gd name="T2" fmla="*/ 1 w 152"/>
                <a:gd name="T3" fmla="*/ 1 h 224"/>
                <a:gd name="T4" fmla="*/ 0 w 152"/>
                <a:gd name="T5" fmla="*/ 1 h 224"/>
                <a:gd name="T6" fmla="*/ 1 w 152"/>
                <a:gd name="T7" fmla="*/ 0 h 224"/>
                <a:gd name="T8" fmla="*/ 1 w 152"/>
                <a:gd name="T9" fmla="*/ 1 h 224"/>
                <a:gd name="T10" fmla="*/ 1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1 h 764"/>
                <a:gd name="T2" fmla="*/ 1 w 386"/>
                <a:gd name="T3" fmla="*/ 0 h 764"/>
                <a:gd name="T4" fmla="*/ 1 w 386"/>
                <a:gd name="T5" fmla="*/ 1 h 764"/>
                <a:gd name="T6" fmla="*/ 1 w 386"/>
                <a:gd name="T7" fmla="*/ 1 h 764"/>
                <a:gd name="T8" fmla="*/ 1 w 386"/>
                <a:gd name="T9" fmla="*/ 1 h 764"/>
                <a:gd name="T10" fmla="*/ 1 w 386"/>
                <a:gd name="T11" fmla="*/ 1 h 764"/>
                <a:gd name="T12" fmla="*/ 0 w 386"/>
                <a:gd name="T13" fmla="*/ 1 h 764"/>
                <a:gd name="T14" fmla="*/ 0 w 386"/>
                <a:gd name="T15" fmla="*/ 1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1 w 728"/>
                <a:gd name="T1" fmla="*/ 0 h 348"/>
                <a:gd name="T2" fmla="*/ 0 w 728"/>
                <a:gd name="T3" fmla="*/ 1 h 348"/>
                <a:gd name="T4" fmla="*/ 1 w 728"/>
                <a:gd name="T5" fmla="*/ 1 h 348"/>
                <a:gd name="T6" fmla="*/ 1 w 728"/>
                <a:gd name="T7" fmla="*/ 1 h 348"/>
                <a:gd name="T8" fmla="*/ 1 w 728"/>
                <a:gd name="T9" fmla="*/ 1 h 348"/>
                <a:gd name="T10" fmla="*/ 1 w 728"/>
                <a:gd name="T11" fmla="*/ 0 h 348"/>
                <a:gd name="T12" fmla="*/ 1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 w 312"/>
                <a:gd name="T1" fmla="*/ 0 h 135"/>
                <a:gd name="T2" fmla="*/ 0 w 312"/>
                <a:gd name="T3" fmla="*/ 0 h 135"/>
                <a:gd name="T4" fmla="*/ 1 w 312"/>
                <a:gd name="T5" fmla="*/ 0 h 135"/>
                <a:gd name="T6" fmla="*/ 1 w 312"/>
                <a:gd name="T7" fmla="*/ 0 h 135"/>
                <a:gd name="T8" fmla="*/ 1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0 h 175"/>
                    <a:gd name="T2" fmla="*/ 1 w 313"/>
                    <a:gd name="T3" fmla="*/ 0 h 175"/>
                    <a:gd name="T4" fmla="*/ 1 w 313"/>
                    <a:gd name="T5" fmla="*/ 0 h 175"/>
                    <a:gd name="T6" fmla="*/ 1 w 313"/>
                    <a:gd name="T7" fmla="*/ 0 h 175"/>
                    <a:gd name="T8" fmla="*/ 1 w 313"/>
                    <a:gd name="T9" fmla="*/ 0 h 175"/>
                    <a:gd name="T10" fmla="*/ 1 w 313"/>
                    <a:gd name="T11" fmla="*/ 0 h 175"/>
                    <a:gd name="T12" fmla="*/ 1 w 313"/>
                    <a:gd name="T13" fmla="*/ 0 h 175"/>
                    <a:gd name="T14" fmla="*/ 1 w 313"/>
                    <a:gd name="T15" fmla="*/ 0 h 175"/>
                    <a:gd name="T16" fmla="*/ 0 w 313"/>
                    <a:gd name="T17" fmla="*/ 0 h 175"/>
                    <a:gd name="T18" fmla="*/ 0 w 313"/>
                    <a:gd name="T19" fmla="*/ 0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1 h 266"/>
                    <a:gd name="T2" fmla="*/ 1 w 230"/>
                    <a:gd name="T3" fmla="*/ 1 h 266"/>
                    <a:gd name="T4" fmla="*/ 1 w 230"/>
                    <a:gd name="T5" fmla="*/ 1 h 266"/>
                    <a:gd name="T6" fmla="*/ 1 w 230"/>
                    <a:gd name="T7" fmla="*/ 1 h 266"/>
                    <a:gd name="T8" fmla="*/ 1 w 230"/>
                    <a:gd name="T9" fmla="*/ 0 h 266"/>
                    <a:gd name="T10" fmla="*/ 1 w 230"/>
                    <a:gd name="T11" fmla="*/ 1 h 266"/>
                    <a:gd name="T12" fmla="*/ 1 w 230"/>
                    <a:gd name="T13" fmla="*/ 1 h 266"/>
                    <a:gd name="T14" fmla="*/ 0 w 230"/>
                    <a:gd name="T15" fmla="*/ 1 h 266"/>
                    <a:gd name="T16" fmla="*/ 0 w 230"/>
                    <a:gd name="T17" fmla="*/ 1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 h 234"/>
                    <a:gd name="T2" fmla="*/ 0 w 87"/>
                    <a:gd name="T3" fmla="*/ 1 h 234"/>
                    <a:gd name="T4" fmla="*/ 0 w 87"/>
                    <a:gd name="T5" fmla="*/ 1 h 234"/>
                    <a:gd name="T6" fmla="*/ 0 w 87"/>
                    <a:gd name="T7" fmla="*/ 1 h 234"/>
                    <a:gd name="T8" fmla="*/ 0 w 87"/>
                    <a:gd name="T9" fmla="*/ 1 h 234"/>
                    <a:gd name="T10" fmla="*/ 0 w 87"/>
                    <a:gd name="T11" fmla="*/ 1 h 234"/>
                    <a:gd name="T12" fmla="*/ 0 w 87"/>
                    <a:gd name="T13" fmla="*/ 0 h 234"/>
                    <a:gd name="T14" fmla="*/ 0 w 87"/>
                    <a:gd name="T15" fmla="*/ 1 h 234"/>
                    <a:gd name="T16" fmla="*/ 0 w 87"/>
                    <a:gd name="T17" fmla="*/ 1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 w 1190"/>
                  <a:gd name="T1" fmla="*/ 0 h 500"/>
                  <a:gd name="T2" fmla="*/ 1 w 1190"/>
                  <a:gd name="T3" fmla="*/ 1 h 500"/>
                  <a:gd name="T4" fmla="*/ 1 w 1190"/>
                  <a:gd name="T5" fmla="*/ 1 h 500"/>
                  <a:gd name="T6" fmla="*/ 0 w 1190"/>
                  <a:gd name="T7" fmla="*/ 1 h 500"/>
                  <a:gd name="T8" fmla="*/ 1 w 1190"/>
                  <a:gd name="T9" fmla="*/ 0 h 500"/>
                  <a:gd name="T10" fmla="*/ 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0 w 489"/>
                  <a:gd name="T1" fmla="*/ 1 h 296"/>
                  <a:gd name="T2" fmla="*/ 0 w 489"/>
                  <a:gd name="T3" fmla="*/ 1 h 296"/>
                  <a:gd name="T4" fmla="*/ 0 w 489"/>
                  <a:gd name="T5" fmla="*/ 1 h 296"/>
                  <a:gd name="T6" fmla="*/ 0 w 489"/>
                  <a:gd name="T7" fmla="*/ 1 h 296"/>
                  <a:gd name="T8" fmla="*/ 0 w 489"/>
                  <a:gd name="T9" fmla="*/ 1 h 296"/>
                  <a:gd name="T10" fmla="*/ 0 w 489"/>
                  <a:gd name="T11" fmla="*/ 1 h 296"/>
                  <a:gd name="T12" fmla="*/ 0 w 489"/>
                  <a:gd name="T13" fmla="*/ 1 h 296"/>
                  <a:gd name="T14" fmla="*/ 0 w 489"/>
                  <a:gd name="T15" fmla="*/ 1 h 296"/>
                  <a:gd name="T16" fmla="*/ 0 w 489"/>
                  <a:gd name="T17" fmla="*/ 1 h 296"/>
                  <a:gd name="T18" fmla="*/ 0 w 489"/>
                  <a:gd name="T19" fmla="*/ 1 h 296"/>
                  <a:gd name="T20" fmla="*/ 0 w 489"/>
                  <a:gd name="T21" fmla="*/ 1 h 296"/>
                  <a:gd name="T22" fmla="*/ 0 w 489"/>
                  <a:gd name="T23" fmla="*/ 1 h 296"/>
                  <a:gd name="T24" fmla="*/ 0 w 489"/>
                  <a:gd name="T25" fmla="*/ 1 h 296"/>
                  <a:gd name="T26" fmla="*/ 0 w 489"/>
                  <a:gd name="T27" fmla="*/ 0 h 296"/>
                  <a:gd name="T28" fmla="*/ 0 w 489"/>
                  <a:gd name="T29" fmla="*/ 1 h 296"/>
                  <a:gd name="T30" fmla="*/ 0 w 489"/>
                  <a:gd name="T31" fmla="*/ 1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 w 213"/>
                  <a:gd name="T1" fmla="*/ 0 h 478"/>
                  <a:gd name="T2" fmla="*/ 1 w 213"/>
                  <a:gd name="T3" fmla="*/ 0 h 478"/>
                  <a:gd name="T4" fmla="*/ 1 w 213"/>
                  <a:gd name="T5" fmla="*/ 0 h 478"/>
                  <a:gd name="T6" fmla="*/ 1 w 213"/>
                  <a:gd name="T7" fmla="*/ 0 h 478"/>
                  <a:gd name="T8" fmla="*/ 1 w 213"/>
                  <a:gd name="T9" fmla="*/ 0 h 478"/>
                  <a:gd name="T10" fmla="*/ 1 w 213"/>
                  <a:gd name="T11" fmla="*/ 0 h 478"/>
                  <a:gd name="T12" fmla="*/ 1 w 213"/>
                  <a:gd name="T13" fmla="*/ 0 h 478"/>
                  <a:gd name="T14" fmla="*/ 0 w 213"/>
                  <a:gd name="T15" fmla="*/ 0 h 478"/>
                  <a:gd name="T16" fmla="*/ 1 w 213"/>
                  <a:gd name="T17" fmla="*/ 0 h 478"/>
                  <a:gd name="T18" fmla="*/ 1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 w 150"/>
                    <a:gd name="T1" fmla="*/ 0 h 173"/>
                    <a:gd name="T2" fmla="*/ 1 w 150"/>
                    <a:gd name="T3" fmla="*/ 1 h 173"/>
                    <a:gd name="T4" fmla="*/ 0 w 150"/>
                    <a:gd name="T5" fmla="*/ 1 h 173"/>
                    <a:gd name="T6" fmla="*/ 1 w 150"/>
                    <a:gd name="T7" fmla="*/ 1 h 173"/>
                    <a:gd name="T8" fmla="*/ 1 w 150"/>
                    <a:gd name="T9" fmla="*/ 1 h 173"/>
                    <a:gd name="T10" fmla="*/ 1 w 150"/>
                    <a:gd name="T11" fmla="*/ 1 h 173"/>
                    <a:gd name="T12" fmla="*/ 1 w 150"/>
                    <a:gd name="T13" fmla="*/ 0 h 173"/>
                    <a:gd name="T14" fmla="*/ 1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 w 1684"/>
                    <a:gd name="T1" fmla="*/ 0 h 880"/>
                    <a:gd name="T2" fmla="*/ 1 w 1684"/>
                    <a:gd name="T3" fmla="*/ 1 h 880"/>
                    <a:gd name="T4" fmla="*/ 0 w 1684"/>
                    <a:gd name="T5" fmla="*/ 1 h 880"/>
                    <a:gd name="T6" fmla="*/ 1 w 1684"/>
                    <a:gd name="T7" fmla="*/ 1 h 880"/>
                    <a:gd name="T8" fmla="*/ 1 w 1684"/>
                    <a:gd name="T9" fmla="*/ 1 h 880"/>
                    <a:gd name="T10" fmla="*/ 1 w 1684"/>
                    <a:gd name="T11" fmla="*/ 1 h 880"/>
                    <a:gd name="T12" fmla="*/ 1 w 1684"/>
                    <a:gd name="T13" fmla="*/ 1 h 880"/>
                    <a:gd name="T14" fmla="*/ 1 w 1684"/>
                    <a:gd name="T15" fmla="*/ 1 h 880"/>
                    <a:gd name="T16" fmla="*/ 1 w 1684"/>
                    <a:gd name="T17" fmla="*/ 1 h 880"/>
                    <a:gd name="T18" fmla="*/ 1 w 1684"/>
                    <a:gd name="T19" fmla="*/ 1 h 880"/>
                    <a:gd name="T20" fmla="*/ 1 w 1684"/>
                    <a:gd name="T21" fmla="*/ 1 h 880"/>
                    <a:gd name="T22" fmla="*/ 1 w 1684"/>
                    <a:gd name="T23" fmla="*/ 1 h 880"/>
                    <a:gd name="T24" fmla="*/ 1 w 1684"/>
                    <a:gd name="T25" fmla="*/ 1 h 880"/>
                    <a:gd name="T26" fmla="*/ 1 w 1684"/>
                    <a:gd name="T27" fmla="*/ 1 h 880"/>
                    <a:gd name="T28" fmla="*/ 1 w 1684"/>
                    <a:gd name="T29" fmla="*/ 1 h 880"/>
                    <a:gd name="T30" fmla="*/ 1 w 1684"/>
                    <a:gd name="T31" fmla="*/ 1 h 880"/>
                    <a:gd name="T32" fmla="*/ 1 w 1684"/>
                    <a:gd name="T33" fmla="*/ 1 h 880"/>
                    <a:gd name="T34" fmla="*/ 1 w 1684"/>
                    <a:gd name="T35" fmla="*/ 1 h 880"/>
                    <a:gd name="T36" fmla="*/ 1 w 1684"/>
                    <a:gd name="T37" fmla="*/ 1 h 880"/>
                    <a:gd name="T38" fmla="*/ 1 w 1684"/>
                    <a:gd name="T39" fmla="*/ 1 h 880"/>
                    <a:gd name="T40" fmla="*/ 1 w 1684"/>
                    <a:gd name="T41" fmla="*/ 1 h 880"/>
                    <a:gd name="T42" fmla="*/ 1 w 1684"/>
                    <a:gd name="T43" fmla="*/ 1 h 880"/>
                    <a:gd name="T44" fmla="*/ 1 w 1684"/>
                    <a:gd name="T45" fmla="*/ 1 h 880"/>
                    <a:gd name="T46" fmla="*/ 1 w 1684"/>
                    <a:gd name="T47" fmla="*/ 0 h 880"/>
                    <a:gd name="T48" fmla="*/ 1 w 1684"/>
                    <a:gd name="T49" fmla="*/ 0 h 880"/>
                    <a:gd name="T50" fmla="*/ 1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 w 160"/>
                    <a:gd name="T1" fmla="*/ 0 h 335"/>
                    <a:gd name="T2" fmla="*/ 1 w 160"/>
                    <a:gd name="T3" fmla="*/ 0 h 335"/>
                    <a:gd name="T4" fmla="*/ 0 w 160"/>
                    <a:gd name="T5" fmla="*/ 0 h 335"/>
                    <a:gd name="T6" fmla="*/ 1 w 160"/>
                    <a:gd name="T7" fmla="*/ 0 h 335"/>
                    <a:gd name="T8" fmla="*/ 1 w 160"/>
                    <a:gd name="T9" fmla="*/ 0 h 335"/>
                    <a:gd name="T10" fmla="*/ 1 w 160"/>
                    <a:gd name="T11" fmla="*/ 0 h 335"/>
                    <a:gd name="T12" fmla="*/ 1 w 160"/>
                    <a:gd name="T13" fmla="*/ 0 h 335"/>
                    <a:gd name="T14" fmla="*/ 1 w 160"/>
                    <a:gd name="T15" fmla="*/ 0 h 335"/>
                    <a:gd name="T16" fmla="*/ 1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 w 642"/>
                    <a:gd name="T1" fmla="*/ 1 h 1188"/>
                    <a:gd name="T2" fmla="*/ 0 w 642"/>
                    <a:gd name="T3" fmla="*/ 1 h 1188"/>
                    <a:gd name="T4" fmla="*/ 1 w 642"/>
                    <a:gd name="T5" fmla="*/ 1 h 1188"/>
                    <a:gd name="T6" fmla="*/ 1 w 642"/>
                    <a:gd name="T7" fmla="*/ 0 h 1188"/>
                    <a:gd name="T8" fmla="*/ 1 w 642"/>
                    <a:gd name="T9" fmla="*/ 1 h 1188"/>
                    <a:gd name="T10" fmla="*/ 1 w 642"/>
                    <a:gd name="T11" fmla="*/ 1 h 1188"/>
                    <a:gd name="T12" fmla="*/ 1 w 642"/>
                    <a:gd name="T13" fmla="*/ 1 h 1188"/>
                    <a:gd name="T14" fmla="*/ 1 w 642"/>
                    <a:gd name="T15" fmla="*/ 1 h 1188"/>
                    <a:gd name="T16" fmla="*/ 1 w 642"/>
                    <a:gd name="T17" fmla="*/ 1 h 1188"/>
                    <a:gd name="T18" fmla="*/ 1 w 642"/>
                    <a:gd name="T19" fmla="*/ 1 h 1188"/>
                    <a:gd name="T20" fmla="*/ 1 w 642"/>
                    <a:gd name="T21" fmla="*/ 1 h 1188"/>
                    <a:gd name="T22" fmla="*/ 1 w 642"/>
                    <a:gd name="T23" fmla="*/ 1 h 1188"/>
                    <a:gd name="T24" fmla="*/ 1 w 642"/>
                    <a:gd name="T25" fmla="*/ 1 h 1188"/>
                    <a:gd name="T26" fmla="*/ 1 w 642"/>
                    <a:gd name="T27" fmla="*/ 1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 h 504"/>
                    <a:gd name="T2" fmla="*/ 1 w 192"/>
                    <a:gd name="T3" fmla="*/ 1 h 504"/>
                    <a:gd name="T4" fmla="*/ 1 w 192"/>
                    <a:gd name="T5" fmla="*/ 1 h 504"/>
                    <a:gd name="T6" fmla="*/ 1 w 192"/>
                    <a:gd name="T7" fmla="*/ 1 h 504"/>
                    <a:gd name="T8" fmla="*/ 1 w 192"/>
                    <a:gd name="T9" fmla="*/ 1 h 504"/>
                    <a:gd name="T10" fmla="*/ 1 w 192"/>
                    <a:gd name="T11" fmla="*/ 1 h 504"/>
                    <a:gd name="T12" fmla="*/ 1 w 192"/>
                    <a:gd name="T13" fmla="*/ 1 h 504"/>
                    <a:gd name="T14" fmla="*/ 1 w 192"/>
                    <a:gd name="T15" fmla="*/ 1 h 504"/>
                    <a:gd name="T16" fmla="*/ 1 w 192"/>
                    <a:gd name="T17" fmla="*/ 0 h 504"/>
                    <a:gd name="T18" fmla="*/ 0 w 192"/>
                    <a:gd name="T19" fmla="*/ 1 h 504"/>
                    <a:gd name="T20" fmla="*/ 0 w 192"/>
                    <a:gd name="T21" fmla="*/ 1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 w 390"/>
                    <a:gd name="T1" fmla="*/ 0 h 269"/>
                    <a:gd name="T2" fmla="*/ 1 w 390"/>
                    <a:gd name="T3" fmla="*/ 1 h 269"/>
                    <a:gd name="T4" fmla="*/ 1 w 390"/>
                    <a:gd name="T5" fmla="*/ 1 h 269"/>
                    <a:gd name="T6" fmla="*/ 0 w 390"/>
                    <a:gd name="T7" fmla="*/ 1 h 269"/>
                    <a:gd name="T8" fmla="*/ 0 w 390"/>
                    <a:gd name="T9" fmla="*/ 1 h 269"/>
                    <a:gd name="T10" fmla="*/ 1 w 390"/>
                    <a:gd name="T11" fmla="*/ 1 h 269"/>
                    <a:gd name="T12" fmla="*/ 1 w 390"/>
                    <a:gd name="T13" fmla="*/ 1 h 269"/>
                    <a:gd name="T14" fmla="*/ 1 w 390"/>
                    <a:gd name="T15" fmla="*/ 1 h 269"/>
                    <a:gd name="T16" fmla="*/ 1 w 390"/>
                    <a:gd name="T17" fmla="*/ 1 h 269"/>
                    <a:gd name="T18" fmla="*/ 1 w 390"/>
                    <a:gd name="T19" fmla="*/ 1 h 269"/>
                    <a:gd name="T20" fmla="*/ 1 w 390"/>
                    <a:gd name="T21" fmla="*/ 1 h 269"/>
                    <a:gd name="T22" fmla="*/ 1 w 390"/>
                    <a:gd name="T23" fmla="*/ 0 h 269"/>
                    <a:gd name="T24" fmla="*/ 1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 h 424"/>
                    <a:gd name="T2" fmla="*/ 1 w 941"/>
                    <a:gd name="T3" fmla="*/ 0 h 424"/>
                    <a:gd name="T4" fmla="*/ 1 w 941"/>
                    <a:gd name="T5" fmla="*/ 1 h 424"/>
                    <a:gd name="T6" fmla="*/ 1 w 941"/>
                    <a:gd name="T7" fmla="*/ 1 h 424"/>
                    <a:gd name="T8" fmla="*/ 1 w 941"/>
                    <a:gd name="T9" fmla="*/ 1 h 424"/>
                    <a:gd name="T10" fmla="*/ 1 w 941"/>
                    <a:gd name="T11" fmla="*/ 1 h 424"/>
                    <a:gd name="T12" fmla="*/ 1 w 941"/>
                    <a:gd name="T13" fmla="*/ 1 h 424"/>
                    <a:gd name="T14" fmla="*/ 1 w 941"/>
                    <a:gd name="T15" fmla="*/ 1 h 424"/>
                    <a:gd name="T16" fmla="*/ 1 w 941"/>
                    <a:gd name="T17" fmla="*/ 1 h 424"/>
                    <a:gd name="T18" fmla="*/ 1 w 941"/>
                    <a:gd name="T19" fmla="*/ 1 h 424"/>
                    <a:gd name="T20" fmla="*/ 0 w 941"/>
                    <a:gd name="T21" fmla="*/ 1 h 424"/>
                    <a:gd name="T22" fmla="*/ 0 w 941"/>
                    <a:gd name="T23" fmla="*/ 1 h 424"/>
                    <a:gd name="T24" fmla="*/ 0 w 941"/>
                    <a:gd name="T25" fmla="*/ 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0 h 173"/>
                    <a:gd name="T2" fmla="*/ 1 w 488"/>
                    <a:gd name="T3" fmla="*/ 0 h 173"/>
                    <a:gd name="T4" fmla="*/ 1 w 488"/>
                    <a:gd name="T5" fmla="*/ 0 h 173"/>
                    <a:gd name="T6" fmla="*/ 1 w 488"/>
                    <a:gd name="T7" fmla="*/ 0 h 173"/>
                    <a:gd name="T8" fmla="*/ 1 w 488"/>
                    <a:gd name="T9" fmla="*/ 0 h 173"/>
                    <a:gd name="T10" fmla="*/ 1 w 488"/>
                    <a:gd name="T11" fmla="*/ 0 h 173"/>
                    <a:gd name="T12" fmla="*/ 1 w 488"/>
                    <a:gd name="T13" fmla="*/ 0 h 173"/>
                    <a:gd name="T14" fmla="*/ 1 w 488"/>
                    <a:gd name="T15" fmla="*/ 0 h 173"/>
                    <a:gd name="T16" fmla="*/ 1 w 488"/>
                    <a:gd name="T17" fmla="*/ 0 h 173"/>
                    <a:gd name="T18" fmla="*/ 1 w 488"/>
                    <a:gd name="T19" fmla="*/ 0 h 173"/>
                    <a:gd name="T20" fmla="*/ 1 w 488"/>
                    <a:gd name="T21" fmla="*/ 0 h 173"/>
                    <a:gd name="T22" fmla="*/ 1 w 488"/>
                    <a:gd name="T23" fmla="*/ 0 h 173"/>
                    <a:gd name="T24" fmla="*/ 1 w 488"/>
                    <a:gd name="T25" fmla="*/ 0 h 173"/>
                    <a:gd name="T26" fmla="*/ 1 w 488"/>
                    <a:gd name="T27" fmla="*/ 0 h 173"/>
                    <a:gd name="T28" fmla="*/ 0 w 488"/>
                    <a:gd name="T29" fmla="*/ 0 h 173"/>
                    <a:gd name="T30" fmla="*/ 0 w 488"/>
                    <a:gd name="T31" fmla="*/ 0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0 w 772"/>
                <a:gd name="T1" fmla="*/ 0 h 3266"/>
                <a:gd name="T2" fmla="*/ 0 w 772"/>
                <a:gd name="T3" fmla="*/ 0 h 3266"/>
                <a:gd name="T4" fmla="*/ 0 w 772"/>
                <a:gd name="T5" fmla="*/ 0 h 3266"/>
                <a:gd name="T6" fmla="*/ 0 w 772"/>
                <a:gd name="T7" fmla="*/ 0 h 3266"/>
                <a:gd name="T8" fmla="*/ 0 w 772"/>
                <a:gd name="T9" fmla="*/ 0 h 3266"/>
                <a:gd name="T10" fmla="*/ 0 w 772"/>
                <a:gd name="T11" fmla="*/ 0 h 3266"/>
                <a:gd name="T12" fmla="*/ 0 w 772"/>
                <a:gd name="T13" fmla="*/ 0 h 3266"/>
                <a:gd name="T14" fmla="*/ 0 w 772"/>
                <a:gd name="T15" fmla="*/ 0 h 3266"/>
                <a:gd name="T16" fmla="*/ 0 w 772"/>
                <a:gd name="T17" fmla="*/ 0 h 3266"/>
                <a:gd name="T18" fmla="*/ 0 w 772"/>
                <a:gd name="T19" fmla="*/ 0 h 3266"/>
                <a:gd name="T20" fmla="*/ 0 w 772"/>
                <a:gd name="T21" fmla="*/ 0 h 3266"/>
                <a:gd name="T22" fmla="*/ 0 w 772"/>
                <a:gd name="T23" fmla="*/ 0 h 3266"/>
                <a:gd name="T24" fmla="*/ 0 w 772"/>
                <a:gd name="T25" fmla="*/ 0 h 3266"/>
                <a:gd name="T26" fmla="*/ 0 w 772"/>
                <a:gd name="T27" fmla="*/ 0 h 3266"/>
                <a:gd name="T28" fmla="*/ 0 w 772"/>
                <a:gd name="T29" fmla="*/ 0 h 3266"/>
                <a:gd name="T30" fmla="*/ 0 w 772"/>
                <a:gd name="T31" fmla="*/ 0 h 3266"/>
                <a:gd name="T32" fmla="*/ 0 w 772"/>
                <a:gd name="T33" fmla="*/ 0 h 3266"/>
                <a:gd name="T34" fmla="*/ 0 w 772"/>
                <a:gd name="T35" fmla="*/ 0 h 3266"/>
                <a:gd name="T36" fmla="*/ 0 w 772"/>
                <a:gd name="T37" fmla="*/ 0 h 3266"/>
                <a:gd name="T38" fmla="*/ 0 w 772"/>
                <a:gd name="T39" fmla="*/ 0 h 3266"/>
                <a:gd name="T40" fmla="*/ 0 w 772"/>
                <a:gd name="T41" fmla="*/ 0 h 3266"/>
                <a:gd name="T42" fmla="*/ 0 w 772"/>
                <a:gd name="T43" fmla="*/ 0 h 3266"/>
                <a:gd name="T44" fmla="*/ 0 w 772"/>
                <a:gd name="T45" fmla="*/ 0 h 3266"/>
                <a:gd name="T46" fmla="*/ 0 w 772"/>
                <a:gd name="T47" fmla="*/ 0 h 3266"/>
                <a:gd name="T48" fmla="*/ 0 w 772"/>
                <a:gd name="T49" fmla="*/ 0 h 3266"/>
                <a:gd name="T50" fmla="*/ 0 w 772"/>
                <a:gd name="T51" fmla="*/ 0 h 3266"/>
                <a:gd name="T52" fmla="*/ 0 w 772"/>
                <a:gd name="T53" fmla="*/ 0 h 3266"/>
                <a:gd name="T54" fmla="*/ 0 w 772"/>
                <a:gd name="T55" fmla="*/ 0 h 3266"/>
                <a:gd name="T56" fmla="*/ 0 w 772"/>
                <a:gd name="T57" fmla="*/ 0 h 3266"/>
                <a:gd name="T58" fmla="*/ 0 w 772"/>
                <a:gd name="T59" fmla="*/ 0 h 3266"/>
                <a:gd name="T60" fmla="*/ 0 w 772"/>
                <a:gd name="T61" fmla="*/ 0 h 3266"/>
                <a:gd name="T62" fmla="*/ 0 w 772"/>
                <a:gd name="T63" fmla="*/ 0 h 3266"/>
                <a:gd name="T64" fmla="*/ 0 w 772"/>
                <a:gd name="T65" fmla="*/ 0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0 w 772"/>
                <a:gd name="T1" fmla="*/ 1 h 3266"/>
                <a:gd name="T2" fmla="*/ 0 w 772"/>
                <a:gd name="T3" fmla="*/ 1 h 3266"/>
                <a:gd name="T4" fmla="*/ 0 w 772"/>
                <a:gd name="T5" fmla="*/ 1 h 3266"/>
                <a:gd name="T6" fmla="*/ 0 w 772"/>
                <a:gd name="T7" fmla="*/ 1 h 3266"/>
                <a:gd name="T8" fmla="*/ 0 w 772"/>
                <a:gd name="T9" fmla="*/ 1 h 3266"/>
                <a:gd name="T10" fmla="*/ 0 w 772"/>
                <a:gd name="T11" fmla="*/ 1 h 3266"/>
                <a:gd name="T12" fmla="*/ 0 w 772"/>
                <a:gd name="T13" fmla="*/ 1 h 3266"/>
                <a:gd name="T14" fmla="*/ 0 w 772"/>
                <a:gd name="T15" fmla="*/ 1 h 3266"/>
                <a:gd name="T16" fmla="*/ 0 w 772"/>
                <a:gd name="T17" fmla="*/ 1 h 3266"/>
                <a:gd name="T18" fmla="*/ 0 w 772"/>
                <a:gd name="T19" fmla="*/ 1 h 3266"/>
                <a:gd name="T20" fmla="*/ 0 w 772"/>
                <a:gd name="T21" fmla="*/ 1 h 3266"/>
                <a:gd name="T22" fmla="*/ 0 w 772"/>
                <a:gd name="T23" fmla="*/ 1 h 3266"/>
                <a:gd name="T24" fmla="*/ 0 w 772"/>
                <a:gd name="T25" fmla="*/ 1 h 3266"/>
                <a:gd name="T26" fmla="*/ 0 w 772"/>
                <a:gd name="T27" fmla="*/ 1 h 3266"/>
                <a:gd name="T28" fmla="*/ 0 w 772"/>
                <a:gd name="T29" fmla="*/ 1 h 3266"/>
                <a:gd name="T30" fmla="*/ 0 w 772"/>
                <a:gd name="T31" fmla="*/ 0 h 3266"/>
                <a:gd name="T32" fmla="*/ 0 w 772"/>
                <a:gd name="T33" fmla="*/ 1 h 3266"/>
                <a:gd name="T34" fmla="*/ 0 w 772"/>
                <a:gd name="T35" fmla="*/ 1 h 3266"/>
                <a:gd name="T36" fmla="*/ 0 w 772"/>
                <a:gd name="T37" fmla="*/ 1 h 3266"/>
                <a:gd name="T38" fmla="*/ 0 w 772"/>
                <a:gd name="T39" fmla="*/ 1 h 3266"/>
                <a:gd name="T40" fmla="*/ 0 w 772"/>
                <a:gd name="T41" fmla="*/ 1 h 3266"/>
                <a:gd name="T42" fmla="*/ 0 w 772"/>
                <a:gd name="T43" fmla="*/ 1 h 3266"/>
                <a:gd name="T44" fmla="*/ 0 w 772"/>
                <a:gd name="T45" fmla="*/ 1 h 3266"/>
                <a:gd name="T46" fmla="*/ 0 w 772"/>
                <a:gd name="T47" fmla="*/ 1 h 3266"/>
                <a:gd name="T48" fmla="*/ 0 w 772"/>
                <a:gd name="T49" fmla="*/ 1 h 3266"/>
                <a:gd name="T50" fmla="*/ 0 w 772"/>
                <a:gd name="T51" fmla="*/ 1 h 3266"/>
                <a:gd name="T52" fmla="*/ 0 w 772"/>
                <a:gd name="T53" fmla="*/ 1 h 3266"/>
                <a:gd name="T54" fmla="*/ 0 w 772"/>
                <a:gd name="T55" fmla="*/ 1 h 3266"/>
                <a:gd name="T56" fmla="*/ 0 w 772"/>
                <a:gd name="T57" fmla="*/ 1 h 3266"/>
                <a:gd name="T58" fmla="*/ 0 w 772"/>
                <a:gd name="T59" fmla="*/ 1 h 3266"/>
                <a:gd name="T60" fmla="*/ 0 w 772"/>
                <a:gd name="T61" fmla="*/ 1 h 3266"/>
                <a:gd name="T62" fmla="*/ 0 w 772"/>
                <a:gd name="T63" fmla="*/ 1 h 3266"/>
                <a:gd name="T64" fmla="*/ 0 w 772"/>
                <a:gd name="T65" fmla="*/ 1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0 w 245"/>
                  <a:gd name="T1" fmla="*/ 0 h 806"/>
                  <a:gd name="T2" fmla="*/ 0 w 245"/>
                  <a:gd name="T3" fmla="*/ 0 h 806"/>
                  <a:gd name="T4" fmla="*/ 0 w 245"/>
                  <a:gd name="T5" fmla="*/ 0 h 806"/>
                  <a:gd name="T6" fmla="*/ 0 w 245"/>
                  <a:gd name="T7" fmla="*/ 0 h 806"/>
                  <a:gd name="T8" fmla="*/ 0 w 245"/>
                  <a:gd name="T9" fmla="*/ 0 h 806"/>
                  <a:gd name="T10" fmla="*/ 0 w 245"/>
                  <a:gd name="T11" fmla="*/ 0 h 806"/>
                  <a:gd name="T12" fmla="*/ 0 w 245"/>
                  <a:gd name="T13" fmla="*/ 0 h 806"/>
                  <a:gd name="T14" fmla="*/ 0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0 w 604"/>
                    <a:gd name="T3" fmla="*/ 0 h 349"/>
                    <a:gd name="T4" fmla="*/ 0 w 604"/>
                    <a:gd name="T5" fmla="*/ 0 h 349"/>
                    <a:gd name="T6" fmla="*/ 0 w 604"/>
                    <a:gd name="T7" fmla="*/ 0 h 349"/>
                    <a:gd name="T8" fmla="*/ 0 w 604"/>
                    <a:gd name="T9" fmla="*/ 0 h 349"/>
                    <a:gd name="T10" fmla="*/ 0 w 604"/>
                    <a:gd name="T11" fmla="*/ 0 h 349"/>
                    <a:gd name="T12" fmla="*/ 0 w 604"/>
                    <a:gd name="T13" fmla="*/ 0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5" y="325"/>
                  <a:ext cx="269" cy="438"/>
                </a:xfrm>
                <a:custGeom>
                  <a:avLst/>
                  <a:gdLst>
                    <a:gd name="T0" fmla="*/ 0 w 1064"/>
                    <a:gd name="T1" fmla="*/ 0 h 1230"/>
                    <a:gd name="T2" fmla="*/ 0 w 1064"/>
                    <a:gd name="T3" fmla="*/ 0 h 1230"/>
                    <a:gd name="T4" fmla="*/ 0 w 1064"/>
                    <a:gd name="T5" fmla="*/ 0 h 1230"/>
                    <a:gd name="T6" fmla="*/ 0 w 1064"/>
                    <a:gd name="T7" fmla="*/ 0 h 1230"/>
                    <a:gd name="T8" fmla="*/ 0 w 1064"/>
                    <a:gd name="T9" fmla="*/ 0 h 1230"/>
                    <a:gd name="T10" fmla="*/ 0 w 1064"/>
                    <a:gd name="T11" fmla="*/ 0 h 1230"/>
                    <a:gd name="T12" fmla="*/ 0 w 1064"/>
                    <a:gd name="T13" fmla="*/ 0 h 1230"/>
                    <a:gd name="T14" fmla="*/ 0 w 1064"/>
                    <a:gd name="T15" fmla="*/ 0 h 1230"/>
                    <a:gd name="T16" fmla="*/ 0 w 1064"/>
                    <a:gd name="T17" fmla="*/ 0 h 1230"/>
                    <a:gd name="T18" fmla="*/ 0 w 1064"/>
                    <a:gd name="T19" fmla="*/ 0 h 1230"/>
                    <a:gd name="T20" fmla="*/ 0 w 1064"/>
                    <a:gd name="T21" fmla="*/ 0 h 1230"/>
                    <a:gd name="T22" fmla="*/ 0 w 1064"/>
                    <a:gd name="T23" fmla="*/ 0 h 1230"/>
                    <a:gd name="T24" fmla="*/ 0 w 1064"/>
                    <a:gd name="T25" fmla="*/ 0 h 1230"/>
                    <a:gd name="T26" fmla="*/ 0 w 1064"/>
                    <a:gd name="T27" fmla="*/ 0 h 1230"/>
                    <a:gd name="T28" fmla="*/ 0 w 1064"/>
                    <a:gd name="T29" fmla="*/ 0 h 1230"/>
                    <a:gd name="T30" fmla="*/ 0 w 1064"/>
                    <a:gd name="T31" fmla="*/ 0 h 1230"/>
                    <a:gd name="T32" fmla="*/ 0 w 1064"/>
                    <a:gd name="T33" fmla="*/ 0 h 1230"/>
                    <a:gd name="T34" fmla="*/ 0 w 1064"/>
                    <a:gd name="T35" fmla="*/ 0 h 1230"/>
                    <a:gd name="T36" fmla="*/ 0 w 1064"/>
                    <a:gd name="T37" fmla="*/ 0 h 1230"/>
                    <a:gd name="T38" fmla="*/ 0 w 1064"/>
                    <a:gd name="T39" fmla="*/ 0 h 1230"/>
                    <a:gd name="T40" fmla="*/ 0 w 1064"/>
                    <a:gd name="T41" fmla="*/ 0 h 1230"/>
                    <a:gd name="T42" fmla="*/ 0 w 1064"/>
                    <a:gd name="T43" fmla="*/ 0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5" y="175"/>
                  <a:ext cx="505" cy="898"/>
                </a:xfrm>
                <a:custGeom>
                  <a:avLst/>
                  <a:gdLst>
                    <a:gd name="T0" fmla="*/ 0 w 2002"/>
                    <a:gd name="T1" fmla="*/ 0 h 2521"/>
                    <a:gd name="T2" fmla="*/ 0 w 2002"/>
                    <a:gd name="T3" fmla="*/ 0 h 2521"/>
                    <a:gd name="T4" fmla="*/ 0 w 2002"/>
                    <a:gd name="T5" fmla="*/ 0 h 2521"/>
                    <a:gd name="T6" fmla="*/ 0 w 2002"/>
                    <a:gd name="T7" fmla="*/ 0 h 2521"/>
                    <a:gd name="T8" fmla="*/ 0 w 2002"/>
                    <a:gd name="T9" fmla="*/ 0 h 2521"/>
                    <a:gd name="T10" fmla="*/ 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0 w 3007"/>
                    <a:gd name="T1" fmla="*/ 0 h 3771"/>
                    <a:gd name="T2" fmla="*/ 0 w 3007"/>
                    <a:gd name="T3" fmla="*/ 0 h 3771"/>
                    <a:gd name="T4" fmla="*/ 0 w 3007"/>
                    <a:gd name="T5" fmla="*/ 0 h 3771"/>
                    <a:gd name="T6" fmla="*/ 0 w 3007"/>
                    <a:gd name="T7" fmla="*/ 0 h 3771"/>
                    <a:gd name="T8" fmla="*/ 0 w 3007"/>
                    <a:gd name="T9" fmla="*/ 0 h 3771"/>
                    <a:gd name="T10" fmla="*/ 0 w 3007"/>
                    <a:gd name="T11" fmla="*/ 0 h 3771"/>
                    <a:gd name="T12" fmla="*/ 0 w 3007"/>
                    <a:gd name="T13" fmla="*/ 0 h 3771"/>
                    <a:gd name="T14" fmla="*/ 0 w 3007"/>
                    <a:gd name="T15" fmla="*/ 0 h 3771"/>
                    <a:gd name="T16" fmla="*/ 0 w 3007"/>
                    <a:gd name="T17" fmla="*/ 0 h 3771"/>
                    <a:gd name="T18" fmla="*/ 0 w 3007"/>
                    <a:gd name="T19" fmla="*/ 0 h 3771"/>
                    <a:gd name="T20" fmla="*/ 0 w 3007"/>
                    <a:gd name="T21" fmla="*/ 0 h 3771"/>
                    <a:gd name="T22" fmla="*/ 0 w 3007"/>
                    <a:gd name="T23" fmla="*/ 0 h 3771"/>
                    <a:gd name="T24" fmla="*/ 0 w 3007"/>
                    <a:gd name="T25" fmla="*/ 0 h 3771"/>
                    <a:gd name="T26" fmla="*/ 0 w 3007"/>
                    <a:gd name="T27" fmla="*/ 0 h 3771"/>
                    <a:gd name="T28" fmla="*/ 0 w 3007"/>
                    <a:gd name="T29" fmla="*/ 0 h 3771"/>
                    <a:gd name="T30" fmla="*/ 0 w 3007"/>
                    <a:gd name="T31" fmla="*/ 0 h 3771"/>
                    <a:gd name="T32" fmla="*/ 0 w 3007"/>
                    <a:gd name="T33" fmla="*/ 0 h 3771"/>
                    <a:gd name="T34" fmla="*/ 0 w 3007"/>
                    <a:gd name="T35" fmla="*/ 0 h 3771"/>
                    <a:gd name="T36" fmla="*/ 0 w 3007"/>
                    <a:gd name="T37" fmla="*/ 0 h 3771"/>
                    <a:gd name="T38" fmla="*/ 0 w 3007"/>
                    <a:gd name="T39" fmla="*/ 0 h 3771"/>
                    <a:gd name="T40" fmla="*/ 0 w 3007"/>
                    <a:gd name="T41" fmla="*/ 0 h 3771"/>
                    <a:gd name="T42" fmla="*/ 0 w 3007"/>
                    <a:gd name="T43" fmla="*/ 0 h 3771"/>
                    <a:gd name="T44" fmla="*/ 0 w 3007"/>
                    <a:gd name="T45" fmla="*/ 0 h 3771"/>
                    <a:gd name="T46" fmla="*/ 0 w 3007"/>
                    <a:gd name="T47" fmla="*/ 0 h 3771"/>
                    <a:gd name="T48" fmla="*/ 0 w 3007"/>
                    <a:gd name="T49" fmla="*/ 0 h 3771"/>
                    <a:gd name="T50" fmla="*/ 0 w 3007"/>
                    <a:gd name="T51" fmla="*/ 0 h 3771"/>
                    <a:gd name="T52" fmla="*/ 0 w 3007"/>
                    <a:gd name="T53" fmla="*/ 0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4" y="890"/>
                  <a:ext cx="169" cy="122"/>
                </a:xfrm>
                <a:custGeom>
                  <a:avLst/>
                  <a:gdLst>
                    <a:gd name="T0" fmla="*/ 0 w 673"/>
                    <a:gd name="T1" fmla="*/ 0 h 342"/>
                    <a:gd name="T2" fmla="*/ 0 w 673"/>
                    <a:gd name="T3" fmla="*/ 0 h 342"/>
                    <a:gd name="T4" fmla="*/ 0 w 673"/>
                    <a:gd name="T5" fmla="*/ 0 h 342"/>
                    <a:gd name="T6" fmla="*/ 0 w 673"/>
                    <a:gd name="T7" fmla="*/ 0 h 342"/>
                    <a:gd name="T8" fmla="*/ 0 w 673"/>
                    <a:gd name="T9" fmla="*/ 0 h 342"/>
                    <a:gd name="T10" fmla="*/ 0 w 673"/>
                    <a:gd name="T11" fmla="*/ 0 h 342"/>
                    <a:gd name="T12" fmla="*/ 0 w 673"/>
                    <a:gd name="T13" fmla="*/ 0 h 342"/>
                    <a:gd name="T14" fmla="*/ 0 w 673"/>
                    <a:gd name="T15" fmla="*/ 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9"/>
                  <a:ext cx="181" cy="144"/>
                </a:xfrm>
                <a:custGeom>
                  <a:avLst/>
                  <a:gdLst>
                    <a:gd name="T0" fmla="*/ 0 w 716"/>
                    <a:gd name="T1" fmla="*/ 0 h 403"/>
                    <a:gd name="T2" fmla="*/ 0 w 716"/>
                    <a:gd name="T3" fmla="*/ 0 h 403"/>
                    <a:gd name="T4" fmla="*/ 0 w 716"/>
                    <a:gd name="T5" fmla="*/ 0 h 403"/>
                    <a:gd name="T6" fmla="*/ 0 w 716"/>
                    <a:gd name="T7" fmla="*/ 0 h 403"/>
                    <a:gd name="T8" fmla="*/ 0 w 716"/>
                    <a:gd name="T9" fmla="*/ 0 h 403"/>
                    <a:gd name="T10" fmla="*/ 0 w 716"/>
                    <a:gd name="T11" fmla="*/ 0 h 403"/>
                    <a:gd name="T12" fmla="*/ 0 w 716"/>
                    <a:gd name="T13" fmla="*/ 0 h 403"/>
                    <a:gd name="T14" fmla="*/ 0 w 716"/>
                    <a:gd name="T15" fmla="*/ 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0 h 411"/>
                    <a:gd name="T2" fmla="*/ 0 w 717"/>
                    <a:gd name="T3" fmla="*/ 0 h 411"/>
                    <a:gd name="T4" fmla="*/ 0 w 717"/>
                    <a:gd name="T5" fmla="*/ 0 h 411"/>
                    <a:gd name="T6" fmla="*/ 0 w 717"/>
                    <a:gd name="T7" fmla="*/ 0 h 411"/>
                    <a:gd name="T8" fmla="*/ 0 w 717"/>
                    <a:gd name="T9" fmla="*/ 0 h 411"/>
                    <a:gd name="T10" fmla="*/ 0 w 717"/>
                    <a:gd name="T11" fmla="*/ 0 h 411"/>
                    <a:gd name="T12" fmla="*/ 0 w 717"/>
                    <a:gd name="T13" fmla="*/ 0 h 411"/>
                    <a:gd name="T14" fmla="*/ 0 w 717"/>
                    <a:gd name="T15" fmla="*/ 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4" y="135"/>
                  <a:ext cx="179" cy="138"/>
                </a:xfrm>
                <a:custGeom>
                  <a:avLst/>
                  <a:gdLst>
                    <a:gd name="T0" fmla="*/ 0 w 709"/>
                    <a:gd name="T1" fmla="*/ 0 h 386"/>
                    <a:gd name="T2" fmla="*/ 0 w 709"/>
                    <a:gd name="T3" fmla="*/ 0 h 386"/>
                    <a:gd name="T4" fmla="*/ 0 w 709"/>
                    <a:gd name="T5" fmla="*/ 0 h 386"/>
                    <a:gd name="T6" fmla="*/ 0 w 709"/>
                    <a:gd name="T7" fmla="*/ 0 h 386"/>
                    <a:gd name="T8" fmla="*/ 0 w 709"/>
                    <a:gd name="T9" fmla="*/ 0 h 386"/>
                    <a:gd name="T10" fmla="*/ 0 w 709"/>
                    <a:gd name="T11" fmla="*/ 0 h 386"/>
                    <a:gd name="T12" fmla="*/ 0 w 709"/>
                    <a:gd name="T13" fmla="*/ 0 h 386"/>
                    <a:gd name="T14" fmla="*/ 0 w 709"/>
                    <a:gd name="T15" fmla="*/ 0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11" r:id="rId1"/>
    <p:sldLayoutId id="2147484101" r:id="rId2"/>
    <p:sldLayoutId id="2147484102" r:id="rId3"/>
    <p:sldLayoutId id="2147484103" r:id="rId4"/>
    <p:sldLayoutId id="2147484104" r:id="rId5"/>
    <p:sldLayoutId id="2147484105" r:id="rId6"/>
    <p:sldLayoutId id="2147484106" r:id="rId7"/>
    <p:sldLayoutId id="2147484107" r:id="rId8"/>
    <p:sldLayoutId id="2147484108" r:id="rId9"/>
    <p:sldLayoutId id="2147484109" r:id="rId10"/>
    <p:sldLayoutId id="21474841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radikal.ru/F/i045.radikal.ru/0811/01/51f8284d6000.jpg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adikal.ru/F/i004.radikal.ru/0811/75/85a74e5816a7.jpg.html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radikal.ru/F/i073.radikal.ru/0811/66/7bb914480435.jpg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47813" y="2133600"/>
            <a:ext cx="6858000" cy="3022600"/>
          </a:xfrm>
        </p:spPr>
        <p:txBody>
          <a:bodyPr anchor="t">
            <a:normAutofit fontScale="90000"/>
          </a:bodyPr>
          <a:lstStyle/>
          <a:p>
            <a:pPr eaLnBrk="1" hangingPunct="1">
              <a:defRPr/>
            </a:pPr>
            <a:r>
              <a:rPr lang="ru-RU" sz="41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Использование нетрадиционной техники рисования в изобразительной деятельности детей среднего дошкольного возраста</a:t>
            </a:r>
          </a:p>
        </p:txBody>
      </p:sp>
      <p:pic>
        <p:nvPicPr>
          <p:cNvPr id="3075" name="Picture 2" descr="http://im2-tub-ru.yandex.net/i?id=330349320-62-7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92413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342188" cy="1600200"/>
          </a:xfrm>
        </p:spPr>
        <p:txBody>
          <a:bodyPr/>
          <a:lstStyle/>
          <a:p>
            <a:r>
              <a:rPr lang="ru-RU" altLang="ru-RU" i="1" smtClean="0">
                <a:solidFill>
                  <a:srgbClr val="800000"/>
                </a:solidFill>
                <a:latin typeface="Arial" charset="0"/>
                <a:cs typeface="Arial" charset="0"/>
              </a:rPr>
              <a:t>Отпечатки листьев</a:t>
            </a:r>
            <a:endParaRPr lang="ru-RU" altLang="ru-RU" i="1" smtClean="0">
              <a:solidFill>
                <a:srgbClr val="800000"/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 smtClean="0">
                <a:solidFill>
                  <a:srgbClr val="006600"/>
                </a:solidFill>
                <a:latin typeface="Arial" charset="0"/>
                <a:cs typeface="Arial" charset="0"/>
              </a:rPr>
              <a:t>Средства выразительности: фактура, цвет. Материалы: бумага, листья разных деревьев (желательно опавшие), гуашь, кисти.</a:t>
            </a:r>
          </a:p>
          <a:p>
            <a:r>
              <a:rPr lang="ru-RU" altLang="ru-RU" sz="2400" smtClean="0">
                <a:solidFill>
                  <a:srgbClr val="006600"/>
                </a:solidFill>
                <a:latin typeface="Arial" charset="0"/>
                <a:cs typeface="Arial" charset="0"/>
              </a:rPr>
              <a:t> Способ получения изображения: ребенок покрывает листок дерева красками разных цветов, затем прикладывает его к бумаге окрашенной стороной для получения отпечатка. Каждый раз берется новый листок. Черешки у листьев можно дорисовать кистью.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i="1" smtClean="0">
                <a:solidFill>
                  <a:srgbClr val="00B050"/>
                </a:solidFill>
                <a:latin typeface="Arial" charset="0"/>
                <a:cs typeface="Arial" charset="0"/>
              </a:rPr>
              <a:t>Работаем нетрадиционными техниками, мы учитываем 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>
                <a:solidFill>
                  <a:srgbClr val="00B050"/>
                </a:solidFill>
                <a:latin typeface="Arial" charset="0"/>
                <a:cs typeface="Arial" charset="0"/>
              </a:rPr>
              <a:t>Средства выразительности</a:t>
            </a:r>
          </a:p>
          <a:p>
            <a:r>
              <a:rPr lang="ru-RU" altLang="ru-RU" smtClean="0">
                <a:solidFill>
                  <a:srgbClr val="00B050"/>
                </a:solidFill>
                <a:latin typeface="Arial" charset="0"/>
                <a:cs typeface="Arial" charset="0"/>
              </a:rPr>
              <a:t>Материал и инструменты</a:t>
            </a:r>
          </a:p>
          <a:p>
            <a:r>
              <a:rPr lang="ru-RU" altLang="ru-RU" smtClean="0">
                <a:solidFill>
                  <a:srgbClr val="00B050"/>
                </a:solidFill>
                <a:latin typeface="Arial" charset="0"/>
                <a:cs typeface="Arial" charset="0"/>
              </a:rPr>
              <a:t>Способы получения изображения на основе использования нетрадиционных техник выполнения изображения</a:t>
            </a:r>
          </a:p>
          <a:p>
            <a:endParaRPr lang="ru-RU" altLang="ru-RU" smtClean="0">
              <a:solidFill>
                <a:srgbClr val="00B05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6870700" cy="1268413"/>
          </a:xfrm>
        </p:spPr>
        <p:txBody>
          <a:bodyPr/>
          <a:lstStyle/>
          <a:p>
            <a:r>
              <a:rPr lang="ru-RU" altLang="ru-RU" sz="2400" i="1" smtClean="0">
                <a:solidFill>
                  <a:srgbClr val="800000"/>
                </a:solidFill>
                <a:latin typeface="Arial" charset="0"/>
                <a:cs typeface="Arial" charset="0"/>
              </a:rPr>
              <a:t>Проведение занятий с использованием нетрадиционных  техник: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685800" y="1412875"/>
            <a:ext cx="7342188" cy="4319588"/>
          </a:xfrm>
        </p:spPr>
        <p:txBody>
          <a:bodyPr/>
          <a:lstStyle/>
          <a:p>
            <a:r>
              <a:rPr lang="ru-RU" altLang="ru-RU" sz="2400" smtClean="0">
                <a:solidFill>
                  <a:srgbClr val="006600"/>
                </a:solidFill>
                <a:latin typeface="Arial" charset="0"/>
                <a:cs typeface="Arial" charset="0"/>
              </a:rPr>
              <a:t>Развивает пространственное мышление.</a:t>
            </a:r>
          </a:p>
          <a:p>
            <a:r>
              <a:rPr lang="ru-RU" altLang="ru-RU" sz="2400" smtClean="0">
                <a:solidFill>
                  <a:srgbClr val="006600"/>
                </a:solidFill>
                <a:latin typeface="Arial" charset="0"/>
                <a:cs typeface="Arial" charset="0"/>
              </a:rPr>
              <a:t>Развивает творческие способности, воображение</a:t>
            </a:r>
          </a:p>
          <a:p>
            <a:r>
              <a:rPr lang="ru-RU" altLang="ru-RU" sz="2400" smtClean="0">
                <a:solidFill>
                  <a:srgbClr val="006600"/>
                </a:solidFill>
                <a:latin typeface="Arial" charset="0"/>
                <a:cs typeface="Arial" charset="0"/>
              </a:rPr>
              <a:t>Способствует снятию детских страхов</a:t>
            </a:r>
          </a:p>
          <a:p>
            <a:r>
              <a:rPr lang="ru-RU" altLang="ru-RU" sz="2400" smtClean="0">
                <a:solidFill>
                  <a:srgbClr val="006600"/>
                </a:solidFill>
                <a:latin typeface="Arial" charset="0"/>
                <a:cs typeface="Arial" charset="0"/>
              </a:rPr>
              <a:t>Развивает уверенность в своих силах </a:t>
            </a:r>
          </a:p>
          <a:p>
            <a:r>
              <a:rPr lang="ru-RU" altLang="ru-RU" sz="2400" smtClean="0">
                <a:solidFill>
                  <a:srgbClr val="006600"/>
                </a:solidFill>
                <a:latin typeface="Arial" charset="0"/>
                <a:cs typeface="Arial" charset="0"/>
              </a:rPr>
              <a:t>Учит работать с разнообразным материалом</a:t>
            </a:r>
          </a:p>
          <a:p>
            <a:r>
              <a:rPr lang="ru-RU" altLang="ru-RU" sz="2400" smtClean="0">
                <a:solidFill>
                  <a:srgbClr val="006600"/>
                </a:solidFill>
                <a:latin typeface="Arial" charset="0"/>
                <a:cs typeface="Arial" charset="0"/>
              </a:rPr>
              <a:t>Развивает мелкую моторику рук</a:t>
            </a:r>
          </a:p>
          <a:p>
            <a:r>
              <a:rPr lang="ru-RU" altLang="ru-RU" sz="2400" smtClean="0">
                <a:solidFill>
                  <a:srgbClr val="006600"/>
                </a:solidFill>
                <a:latin typeface="Arial" charset="0"/>
                <a:cs typeface="Arial" charset="0"/>
              </a:rPr>
              <a:t>Во время работы дети получаю удовольствие о процесса и о результата деятельности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270750" cy="1600200"/>
          </a:xfrm>
        </p:spPr>
        <p:txBody>
          <a:bodyPr/>
          <a:lstStyle/>
          <a:p>
            <a:r>
              <a:rPr lang="ru-RU" altLang="ru-RU" i="1" smtClean="0">
                <a:solidFill>
                  <a:srgbClr val="800000"/>
                </a:solidFill>
                <a:latin typeface="Arial" charset="0"/>
                <a:cs typeface="Arial" charset="0"/>
              </a:rPr>
              <a:t>Рекомендации педагогам</a:t>
            </a:r>
            <a:endParaRPr lang="ru-RU" altLang="ru-RU" i="1" smtClean="0">
              <a:solidFill>
                <a:srgbClr val="800000"/>
              </a:solidFill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000" smtClean="0">
                <a:solidFill>
                  <a:srgbClr val="006600"/>
                </a:solidFill>
                <a:latin typeface="Arial" charset="0"/>
                <a:cs typeface="Arial" charset="0"/>
              </a:rPr>
              <a:t>Использовать разные формы художественной деятельности: коллективное творчество, самостоятельную деятельность по освоению нетрадиционных техник изображения При планировании деятельности по творчеству, соблюдать систему от простого к сложному, учитывайте возраст и индивидуальные способности детей. Материалы (карандаши, краски, кисти, фломастеры и др.) необходимо располагать в поле зрения детей, чтобы у ребенка возникло желание творить. Не критиковать ребенка, не торопить, стимулировать деятельность дошкольника рисованием, хвалить, помогать, доверять, ведь каждое дитя индивидуально. Повышать свой профессиональный уровень и мастерство в области художественно-творческой деятельности.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1187450" y="1196975"/>
            <a:ext cx="6697663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800">
                <a:solidFill>
                  <a:srgbClr val="00B050"/>
                </a:solidFill>
              </a:rPr>
              <a:t>И в десять лет, и в семь, и в пять</a:t>
            </a:r>
            <a:br>
              <a:rPr lang="ru-RU" altLang="ru-RU" sz="2800">
                <a:solidFill>
                  <a:srgbClr val="00B050"/>
                </a:solidFill>
              </a:rPr>
            </a:br>
            <a:r>
              <a:rPr lang="ru-RU" altLang="ru-RU" sz="2800">
                <a:solidFill>
                  <a:srgbClr val="00B050"/>
                </a:solidFill>
              </a:rPr>
              <a:t>Все дети любят рисовать.</a:t>
            </a:r>
            <a:br>
              <a:rPr lang="ru-RU" altLang="ru-RU" sz="2800">
                <a:solidFill>
                  <a:srgbClr val="00B050"/>
                </a:solidFill>
              </a:rPr>
            </a:br>
            <a:r>
              <a:rPr lang="ru-RU" altLang="ru-RU" sz="2800">
                <a:solidFill>
                  <a:srgbClr val="00B050"/>
                </a:solidFill>
              </a:rPr>
              <a:t>И каждый смело нарисует</a:t>
            </a:r>
            <a:br>
              <a:rPr lang="ru-RU" altLang="ru-RU" sz="2800">
                <a:solidFill>
                  <a:srgbClr val="00B050"/>
                </a:solidFill>
              </a:rPr>
            </a:br>
            <a:r>
              <a:rPr lang="ru-RU" altLang="ru-RU" sz="2800">
                <a:solidFill>
                  <a:srgbClr val="00B050"/>
                </a:solidFill>
              </a:rPr>
              <a:t>всё, что его интересует.</a:t>
            </a:r>
            <a:br>
              <a:rPr lang="ru-RU" altLang="ru-RU" sz="2800">
                <a:solidFill>
                  <a:srgbClr val="00B050"/>
                </a:solidFill>
              </a:rPr>
            </a:br>
            <a:r>
              <a:rPr lang="ru-RU" altLang="ru-RU" sz="2800">
                <a:solidFill>
                  <a:srgbClr val="00B050"/>
                </a:solidFill>
              </a:rPr>
              <a:t>Всё вызывает интерес:</a:t>
            </a:r>
            <a:br>
              <a:rPr lang="ru-RU" altLang="ru-RU" sz="2800">
                <a:solidFill>
                  <a:srgbClr val="00B050"/>
                </a:solidFill>
              </a:rPr>
            </a:br>
            <a:r>
              <a:rPr lang="ru-RU" altLang="ru-RU" sz="2800">
                <a:solidFill>
                  <a:srgbClr val="00B050"/>
                </a:solidFill>
              </a:rPr>
              <a:t>далёкий космос, ближний лес,</a:t>
            </a:r>
            <a:br>
              <a:rPr lang="ru-RU" altLang="ru-RU" sz="2800">
                <a:solidFill>
                  <a:srgbClr val="00B050"/>
                </a:solidFill>
              </a:rPr>
            </a:br>
            <a:r>
              <a:rPr lang="ru-RU" altLang="ru-RU" sz="2800">
                <a:solidFill>
                  <a:srgbClr val="00B050"/>
                </a:solidFill>
              </a:rPr>
              <a:t>цветы, машины, сказки, пляски,</a:t>
            </a:r>
            <a:br>
              <a:rPr lang="ru-RU" altLang="ru-RU" sz="2800">
                <a:solidFill>
                  <a:srgbClr val="00B050"/>
                </a:solidFill>
              </a:rPr>
            </a:br>
            <a:r>
              <a:rPr lang="ru-RU" altLang="ru-RU" sz="2800">
                <a:solidFill>
                  <a:srgbClr val="00B050"/>
                </a:solidFill>
              </a:rPr>
              <a:t>всё нарисуем: были б краски,</a:t>
            </a:r>
            <a:br>
              <a:rPr lang="ru-RU" altLang="ru-RU" sz="2800">
                <a:solidFill>
                  <a:srgbClr val="00B050"/>
                </a:solidFill>
              </a:rPr>
            </a:br>
            <a:r>
              <a:rPr lang="ru-RU" altLang="ru-RU" sz="2800">
                <a:solidFill>
                  <a:srgbClr val="00B050"/>
                </a:solidFill>
              </a:rPr>
              <a:t>да лист бумаги на столе,</a:t>
            </a:r>
            <a:br>
              <a:rPr lang="ru-RU" altLang="ru-RU" sz="2800">
                <a:solidFill>
                  <a:srgbClr val="00B050"/>
                </a:solidFill>
              </a:rPr>
            </a:br>
            <a:r>
              <a:rPr lang="ru-RU" altLang="ru-RU" sz="2800">
                <a:solidFill>
                  <a:srgbClr val="00B050"/>
                </a:solidFill>
              </a:rPr>
              <a:t>да мир в семье и на земле.</a:t>
            </a:r>
            <a:br>
              <a:rPr lang="ru-RU" altLang="ru-RU" sz="2800">
                <a:solidFill>
                  <a:srgbClr val="00B050"/>
                </a:solidFill>
              </a:rPr>
            </a:br>
            <a:r>
              <a:rPr lang="ru-RU" altLang="ru-RU" sz="2800">
                <a:solidFill>
                  <a:srgbClr val="00B050"/>
                </a:solidFill>
              </a:rPr>
              <a:t>                        В. Берестов.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971550" y="1412875"/>
            <a:ext cx="7416800" cy="4103688"/>
          </a:xfrm>
        </p:spPr>
        <p:txBody>
          <a:bodyPr/>
          <a:lstStyle/>
          <a:p>
            <a:r>
              <a:rPr lang="ru-RU" altLang="ru-RU" sz="36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Нетрадиционные техники</a:t>
            </a:r>
            <a:br>
              <a:rPr lang="ru-RU" altLang="ru-RU" sz="36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-опираются на необычное сочетание материалов и инструментов. Рисование нетрадиционными способами, увлекательная деятельность, которая удивляет и восхищает детей.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1116013" y="1268413"/>
            <a:ext cx="6840537" cy="446405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i="1" smtClean="0">
                <a:solidFill>
                  <a:srgbClr val="00B050"/>
                </a:solidFill>
                <a:latin typeface="Arial" charset="0"/>
                <a:cs typeface="Arial" charset="0"/>
              </a:rPr>
              <a:t>  </a:t>
            </a:r>
          </a:p>
          <a:p>
            <a:r>
              <a:rPr lang="ru-RU" altLang="ru-RU" sz="2800" smtClean="0">
                <a:solidFill>
                  <a:srgbClr val="00B050"/>
                </a:solidFill>
                <a:latin typeface="Arial" charset="0"/>
                <a:cs typeface="Arial" charset="0"/>
              </a:rPr>
              <a:t>Материал и инструменты: гуашь, лист бумаги, картона.</a:t>
            </a:r>
          </a:p>
          <a:p>
            <a:r>
              <a:rPr lang="ru-RU" altLang="ru-RU" sz="2800" smtClean="0">
                <a:solidFill>
                  <a:srgbClr val="00B050"/>
                </a:solidFill>
                <a:latin typeface="Arial" charset="0"/>
                <a:cs typeface="Arial" charset="0"/>
              </a:rPr>
              <a:t>Способы получения изображения:</a:t>
            </a:r>
          </a:p>
          <a:p>
            <a:r>
              <a:rPr lang="ru-RU" altLang="ru-RU" sz="2800" smtClean="0">
                <a:solidFill>
                  <a:srgbClr val="00B050"/>
                </a:solidFill>
                <a:latin typeface="Arial" charset="0"/>
                <a:cs typeface="Arial" charset="0"/>
              </a:rPr>
              <a:t>Гуашь разводится в мисочке,  дети обмакивают палец или ладонь и нанося изображение на лист бумаги, детали можно дорисовать кистью</a:t>
            </a:r>
            <a:r>
              <a:rPr lang="ru-RU" altLang="ru-RU" sz="2800" smtClean="0">
                <a:solidFill>
                  <a:srgbClr val="002060"/>
                </a:solidFill>
                <a:latin typeface="Arial" charset="0"/>
                <a:cs typeface="Arial" charset="0"/>
              </a:rPr>
              <a:t>.</a:t>
            </a:r>
          </a:p>
          <a:p>
            <a:endParaRPr lang="ru-RU" altLang="ru-RU" sz="240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9219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Рисование ладошкой, пальцем</a:t>
            </a: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Содержимое 3" descr="http://i045.radikal.ru/0811/01/51f8284d6000t.jpg">
            <a:hlinkClick r:id="rId2"/>
          </p:cNvPr>
          <p:cNvPicPr>
            <a:picLocks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013" y="188913"/>
            <a:ext cx="4103687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Рисунок 4" descr="http://i073.radikal.ru/0811/66/7bb914480435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450" y="3357563"/>
            <a:ext cx="41148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Рисунок 5" descr="http://i004.radikal.ru/0811/75/85a74e5816a7t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1500" y="2420938"/>
            <a:ext cx="282892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4213"/>
          </a:xfrm>
        </p:spPr>
        <p:txBody>
          <a:bodyPr/>
          <a:lstStyle/>
          <a:p>
            <a:pPr eaLnBrk="1" hangingPunct="1"/>
            <a:r>
              <a:rPr lang="ru-RU" altLang="ru-RU" sz="4000" b="1" i="1" smtClean="0">
                <a:solidFill>
                  <a:srgbClr val="800000"/>
                </a:solidFill>
                <a:latin typeface="Arial" charset="0"/>
                <a:cs typeface="Arial" charset="0"/>
              </a:rPr>
              <a:t>Ниткография</a:t>
            </a:r>
            <a:r>
              <a:rPr lang="ru-RU" altLang="ru-RU" sz="4000" smtClean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08050"/>
            <a:ext cx="76962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>
                <a:latin typeface="Arial" charset="0"/>
                <a:cs typeface="Arial" charset="0"/>
              </a:rPr>
              <a:t> </a:t>
            </a:r>
            <a:r>
              <a:rPr lang="ru-RU" altLang="ru-RU" sz="2400" smtClean="0">
                <a:solidFill>
                  <a:srgbClr val="006600"/>
                </a:solidFill>
                <a:latin typeface="Arial" charset="0"/>
                <a:cs typeface="Arial" charset="0"/>
              </a:rPr>
              <a:t> Развивает внимание, глазомер, зрительную память, терпеливость, аккуратность, фантазию, образное мышление.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>
                <a:solidFill>
                  <a:srgbClr val="006600"/>
                </a:solidFill>
                <a:latin typeface="Arial" charset="0"/>
                <a:cs typeface="Arial" charset="0"/>
              </a:rPr>
              <a:t>  Материал: ворсистая нитка (ирис), лист бумаги (контрастный по цвету).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>
                <a:solidFill>
                  <a:srgbClr val="006600"/>
                </a:solidFill>
                <a:latin typeface="Arial" charset="0"/>
                <a:cs typeface="Arial" charset="0"/>
              </a:rPr>
              <a:t>  Дети выкладывают на листе бумаги рисунок по памяти. Ворсистая нитка хорошо ложится. Но при необходимости так же легко поправляется</a:t>
            </a:r>
            <a:r>
              <a:rPr lang="ru-RU" altLang="ru-RU" sz="2400" smtClean="0">
                <a:solidFill>
                  <a:srgbClr val="006600"/>
                </a:solidFill>
              </a:rPr>
              <a:t>. </a:t>
            </a:r>
          </a:p>
        </p:txBody>
      </p:sp>
      <p:pic>
        <p:nvPicPr>
          <p:cNvPr id="8196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7313" y="3716338"/>
            <a:ext cx="3600450" cy="230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755650" y="333375"/>
            <a:ext cx="5326063" cy="863600"/>
          </a:xfrm>
        </p:spPr>
        <p:txBody>
          <a:bodyPr/>
          <a:lstStyle/>
          <a:p>
            <a:r>
              <a:rPr lang="ru-RU" altLang="ru-RU" sz="4000" b="1" i="1" smtClean="0">
                <a:solidFill>
                  <a:srgbClr val="800000"/>
                </a:solidFill>
                <a:latin typeface="Arial" charset="0"/>
                <a:cs typeface="Arial" charset="0"/>
              </a:rPr>
              <a:t>Отпечатывание</a:t>
            </a:r>
            <a:endParaRPr lang="ru-RU" altLang="ru-RU" sz="4000" i="1" smtClean="0">
              <a:solidFill>
                <a:srgbClr val="800000"/>
              </a:solidFill>
              <a:latin typeface="Arial" charset="0"/>
              <a:cs typeface="Arial" charset="0"/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68313" y="1628775"/>
            <a:ext cx="8280400" cy="381635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mtClean="0">
                <a:solidFill>
                  <a:srgbClr val="800000"/>
                </a:solidFill>
              </a:rPr>
              <a:t>  </a:t>
            </a:r>
            <a:r>
              <a:rPr lang="ru-RU" altLang="ru-RU" smtClean="0">
                <a:solidFill>
                  <a:srgbClr val="006600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2800" smtClean="0">
                <a:solidFill>
                  <a:srgbClr val="006600"/>
                </a:solidFill>
                <a:latin typeface="Arial" charset="0"/>
                <a:cs typeface="Arial" charset="0"/>
              </a:rPr>
              <a:t>Материал: краска (гуашь), в блюдцах с вложенным поролоном (поролон не позволяет краске разбрызгиваться), бумага (можно использовать обои), овощи, фрукты. </a:t>
            </a:r>
          </a:p>
          <a:p>
            <a:pPr>
              <a:buFontTx/>
              <a:buNone/>
            </a:pPr>
            <a:r>
              <a:rPr lang="ru-RU" altLang="ru-RU" sz="2800" smtClean="0">
                <a:solidFill>
                  <a:srgbClr val="006600"/>
                </a:solidFill>
                <a:latin typeface="Arial" charset="0"/>
                <a:cs typeface="Arial" charset="0"/>
              </a:rPr>
              <a:t>   Нарисовать можно различных птиц (летящих, сидящих), деревья (фантастические), солнце, натютморты.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1042988" y="404813"/>
            <a:ext cx="6842125" cy="1223962"/>
          </a:xfrm>
        </p:spPr>
        <p:txBody>
          <a:bodyPr/>
          <a:lstStyle/>
          <a:p>
            <a:r>
              <a:rPr lang="ru-RU" altLang="ru-RU" sz="4000" i="1" smtClean="0">
                <a:solidFill>
                  <a:srgbClr val="800000"/>
                </a:solidFill>
                <a:latin typeface="Arial" charset="0"/>
                <a:cs typeface="Arial" charset="0"/>
              </a:rPr>
              <a:t>Рисование свечой</a:t>
            </a:r>
            <a:r>
              <a:rPr lang="ru-RU" altLang="ru-RU" sz="4000" smtClean="0">
                <a:solidFill>
                  <a:srgbClr val="800000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1258888" y="1773238"/>
            <a:ext cx="6762750" cy="4103687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mtClean="0">
                <a:solidFill>
                  <a:srgbClr val="800000"/>
                </a:solidFill>
              </a:rPr>
              <a:t> </a:t>
            </a:r>
            <a:endParaRPr lang="ru-RU" altLang="ru-RU" sz="2800" smtClean="0">
              <a:solidFill>
                <a:srgbClr val="006600"/>
              </a:solidFill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ru-RU" altLang="ru-RU" sz="2800" smtClean="0">
                <a:solidFill>
                  <a:srgbClr val="006600"/>
                </a:solidFill>
                <a:latin typeface="Arial" charset="0"/>
                <a:cs typeface="Arial" charset="0"/>
              </a:rPr>
              <a:t>   </a:t>
            </a:r>
            <a:r>
              <a:rPr lang="ru-RU" altLang="ru-RU" smtClean="0">
                <a:solidFill>
                  <a:srgbClr val="006600"/>
                </a:solidFill>
                <a:latin typeface="Arial" charset="0"/>
                <a:cs typeface="Arial" charset="0"/>
              </a:rPr>
              <a:t>Материал: бумага, свечи восковые, парафиновые, акварель или краски. Гуашь для этого способа рисования не подходит, т.к. не обладает блеском. Можно использовать тушь.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5" descr="Картинка 1 из 41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7900" y="115888"/>
            <a:ext cx="2903538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Рисунок 6" descr="http://im2-tub-ru.yandex.net/i?id=9576156-70-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875" y="3933825"/>
            <a:ext cx="3744913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0113" y="115888"/>
            <a:ext cx="3311525" cy="370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8">
      <a:dk1>
        <a:srgbClr val="FF3300"/>
      </a:dk1>
      <a:lt1>
        <a:srgbClr val="FFFFFF"/>
      </a:lt1>
      <a:dk2>
        <a:srgbClr val="800000"/>
      </a:dk2>
      <a:lt2>
        <a:srgbClr val="FFFFCC"/>
      </a:lt2>
      <a:accent1>
        <a:srgbClr val="FF7C80"/>
      </a:accent1>
      <a:accent2>
        <a:srgbClr val="990000"/>
      </a:accent2>
      <a:accent3>
        <a:srgbClr val="C0AAAA"/>
      </a:accent3>
      <a:accent4>
        <a:srgbClr val="DADADA"/>
      </a:accent4>
      <a:accent5>
        <a:srgbClr val="FFBFC0"/>
      </a:accent5>
      <a:accent6>
        <a:srgbClr val="8A0000"/>
      </a:accent6>
      <a:hlink>
        <a:srgbClr val="FF66CC"/>
      </a:hlink>
      <a:folHlink>
        <a:srgbClr val="FFCC00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950</TotalTime>
  <Words>298</Words>
  <Application>Microsoft Office PowerPoint</Application>
  <PresentationFormat>Экран (4:3)</PresentationFormat>
  <Paragraphs>35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Comic Sans MS</vt:lpstr>
      <vt:lpstr>Calibri</vt:lpstr>
      <vt:lpstr>Times New Roman</vt:lpstr>
      <vt:lpstr>Пастель</vt:lpstr>
      <vt:lpstr>Использование нетрадиционной техники рисования в изобразительной деятельности детей среднего дошкольного возраста</vt:lpstr>
      <vt:lpstr>Презентация PowerPoint</vt:lpstr>
      <vt:lpstr>Нетрадиционные техники -опираются на необычное сочетание материалов и инструментов. Рисование нетрадиционными способами, увлекательная деятельность, которая удивляет и восхищает детей.</vt:lpstr>
      <vt:lpstr>Рисование ладошкой, пальцем</vt:lpstr>
      <vt:lpstr>Презентация PowerPoint</vt:lpstr>
      <vt:lpstr>Ниткография </vt:lpstr>
      <vt:lpstr>Отпечатывание</vt:lpstr>
      <vt:lpstr>Рисование свечой.</vt:lpstr>
      <vt:lpstr>Презентация PowerPoint</vt:lpstr>
      <vt:lpstr>Отпечатки листьев</vt:lpstr>
      <vt:lpstr>Работаем нетрадиционными техниками, мы учитываем </vt:lpstr>
      <vt:lpstr>Проведение занятий с использованием нетрадиционных  техник:</vt:lpstr>
      <vt:lpstr>Рекомендации педагогам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Нетрадиционные техники рисования</dc:title>
  <dc:creator>1</dc:creator>
  <cp:lastModifiedBy>GordeevAV</cp:lastModifiedBy>
  <cp:revision>111</cp:revision>
  <dcterms:created xsi:type="dcterms:W3CDTF">2011-12-17T19:17:43Z</dcterms:created>
  <dcterms:modified xsi:type="dcterms:W3CDTF">2019-09-05T02:21:51Z</dcterms:modified>
</cp:coreProperties>
</file>