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"/>
  </p:notesMasterIdLst>
  <p:sldIdLst>
    <p:sldId id="256" r:id="rId2"/>
    <p:sldId id="309" r:id="rId3"/>
    <p:sldId id="31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55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C37C-0D8B-486A-AC29-A361308E6C5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906A4-CAB2-43A1-9D19-C6DBCBA1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55.212d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omputerrepair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3752" y="-1"/>
            <a:ext cx="91677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9bb16b6f3e342c75e78c655c0f0a0d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286256"/>
            <a:ext cx="2196094" cy="20356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533465"/>
            <a:ext cx="75724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_CooperBlack" pitchFamily="18" charset="-52"/>
                <a:cs typeface="Times New Roman" panose="02020603050405020304" pitchFamily="18" charset="0"/>
              </a:rPr>
              <a:t>Методический совет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a_CooperBlack" pitchFamily="18" charset="-52"/>
                <a:cs typeface="Times New Roman" panose="02020603050405020304" pitchFamily="18" charset="0"/>
              </a:rPr>
              <a:t>«Педагогический поиск»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воспитателей средних групп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«Детства»</a:t>
            </a:r>
          </a:p>
          <a:p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Руководитель: Анишина Ирина Сергеевна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заведующей по ВМР МБДОУ № 55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Телефон: 33-50-59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МБДОУ № 55: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https://55.212d.ru/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дом.заданий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anishina-anis@mail.ru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vozd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28604"/>
            <a:ext cx="1854663" cy="2374376"/>
          </a:xfrm>
          <a:prstGeom prst="rect">
            <a:avLst/>
          </a:prstGeom>
          <a:ln w="38100" cmpd="thinThick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27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9" y="928670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работы методического центра воспитателей средних групп в 2019-20020 учебном году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928662" y="3143248"/>
            <a:ext cx="7215238" cy="5715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РППС и особенности её организации в соответствии с возрастом дошкольника и образовательной программой «Детство»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28662" y="2428868"/>
            <a:ext cx="6429420" cy="5715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 в практику работы педагогов ДОУ инновационные технологии, направленные на личностное развитие ребенка дошкольного возраста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928662" y="1643050"/>
            <a:ext cx="5857916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педагогов, с получением удостоверения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(необходимо регулярно посещать МО, выполнять домашнее задание,  в конце обучения предоставить ксерокопии паспорта и диплома)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928662" y="3857628"/>
            <a:ext cx="7215238" cy="3571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конкурсов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928662" y="4357694"/>
            <a:ext cx="7215238" cy="3571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открытых занятий и открытых мероприятий по определенной темам: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00100" y="4857760"/>
          <a:ext cx="6215106" cy="14509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41020"/>
                <a:gridCol w="4874086"/>
              </a:tblGrid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Месяц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Направление работы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Организационное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 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Ребенок открывает мир природы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ФЭМП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 (рисование)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 (лепка, аппликация)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Экспериментирование, исследовательская деятельность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Культурные практики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  <a:tr h="129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9-029-Uspekhov-nam-vs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5000628" cy="2705653"/>
          </a:xfrm>
          <a:prstGeom prst="rect">
            <a:avLst/>
          </a:prstGeom>
        </p:spPr>
      </p:pic>
      <p:pic>
        <p:nvPicPr>
          <p:cNvPr id="5" name="Рисунок 4" descr="c18e359s-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786190"/>
            <a:ext cx="2375036" cy="19946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170</Words>
  <Application>Microsoft Office PowerPoint</Application>
  <PresentationFormat>Экран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a_CooperBlack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Иванка</dc:creator>
  <cp:lastModifiedBy>КО</cp:lastModifiedBy>
  <cp:revision>134</cp:revision>
  <dcterms:created xsi:type="dcterms:W3CDTF">2017-09-08T16:41:31Z</dcterms:created>
  <dcterms:modified xsi:type="dcterms:W3CDTF">2019-10-07T01:14:27Z</dcterms:modified>
</cp:coreProperties>
</file>