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абочий стол\s12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2286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ookman Old Style" panose="02050604050505020204" pitchFamily="18" charset="0"/>
              </a:rPr>
              <a:t>МО «Педагогический поиск»</a:t>
            </a:r>
            <a:br>
              <a:rPr lang="ru-RU" sz="36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2286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ookman Old Style" panose="02050604050505020204" pitchFamily="18" charset="0"/>
              </a:rPr>
            </a:br>
            <a:r>
              <a:rPr lang="ru-RU" sz="36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2286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ookman Old Style" panose="02050604050505020204" pitchFamily="18" charset="0"/>
              </a:rPr>
              <a:t>Центр </a:t>
            </a:r>
            <a:r>
              <a:rPr lang="ru-RU" sz="36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2286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ookman Old Style" panose="02050604050505020204" pitchFamily="18" charset="0"/>
              </a:rPr>
              <a:t>музыкальных руководителей - стажистов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57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Рабочий стол\x-x-x-2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1160"/>
            <a:ext cx="9144001" cy="687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2"/>
          <p:cNvSpPr txBox="1"/>
          <p:nvPr/>
        </p:nvSpPr>
        <p:spPr>
          <a:xfrm>
            <a:off x="3707904" y="63294"/>
            <a:ext cx="5256584" cy="39703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800" b="1" spc="50" dirty="0" smtClean="0">
                <a:ln w="11430"/>
                <a:solidFill>
                  <a:srgbClr val="FF0000"/>
                </a:solidFill>
                <a:effectLst/>
              </a:rPr>
              <a:t>Руководитель центра: </a:t>
            </a:r>
          </a:p>
          <a:p>
            <a:pPr algn="r"/>
            <a:r>
              <a:rPr lang="ru-RU" sz="2800" b="1" spc="50" dirty="0" smtClean="0">
                <a:ln w="11430"/>
                <a:solidFill>
                  <a:srgbClr val="002060"/>
                </a:solidFill>
                <a:effectLst/>
              </a:rPr>
              <a:t>Сафонова Юлия Вячеславовна музыкальный руководитель МБДОУ №79; </a:t>
            </a:r>
          </a:p>
          <a:p>
            <a:pPr algn="r"/>
            <a:r>
              <a:rPr lang="ru-RU" sz="2800" b="1" spc="50" dirty="0" smtClean="0">
                <a:ln w="11430"/>
                <a:solidFill>
                  <a:srgbClr val="002060"/>
                </a:solidFill>
                <a:effectLst/>
              </a:rPr>
              <a:t>4 мкр., д. 15 «б»</a:t>
            </a:r>
          </a:p>
          <a:p>
            <a:pPr algn="r"/>
            <a:r>
              <a:rPr lang="ru-RU" sz="2800" b="1" spc="50" dirty="0" smtClean="0">
                <a:ln w="11430"/>
                <a:solidFill>
                  <a:srgbClr val="002060"/>
                </a:solidFill>
                <a:effectLst/>
              </a:rPr>
              <a:t>Тел. раб.:  25-70-80</a:t>
            </a:r>
          </a:p>
          <a:p>
            <a:pPr algn="r"/>
            <a:r>
              <a:rPr lang="ru-RU" sz="2800" b="1" spc="50" dirty="0" smtClean="0">
                <a:ln w="11430"/>
                <a:solidFill>
                  <a:srgbClr val="002060"/>
                </a:solidFill>
                <a:effectLst/>
              </a:rPr>
              <a:t>Тел.: 8-924-272-53-02</a:t>
            </a:r>
          </a:p>
          <a:p>
            <a:pPr algn="r"/>
            <a:r>
              <a:rPr lang="ru-RU" sz="2800" b="1" spc="50" dirty="0" smtClean="0">
                <a:ln w="11430"/>
                <a:solidFill>
                  <a:srgbClr val="002060"/>
                </a:solidFill>
                <a:effectLst/>
              </a:rPr>
              <a:t>Адрес электронной почты: </a:t>
            </a:r>
            <a:endParaRPr lang="en-US" sz="2800" b="1" spc="50" dirty="0" smtClean="0">
              <a:ln w="11430"/>
              <a:solidFill>
                <a:srgbClr val="002060"/>
              </a:solidFill>
              <a:effectLst/>
              <a:latin typeface="Bodoni MT" panose="02070603080606020203" pitchFamily="18" charset="0"/>
            </a:endParaRPr>
          </a:p>
          <a:p>
            <a:pPr algn="r"/>
            <a:r>
              <a:rPr lang="en-US" sz="2800" b="1" spc="50" dirty="0">
                <a:ln w="11430"/>
                <a:solidFill>
                  <a:srgbClr val="002060"/>
                </a:solidFill>
                <a:effectLst/>
                <a:latin typeface="Bodoni MT" panose="02070603080606020203" pitchFamily="18" charset="0"/>
              </a:rPr>
              <a:t>y</a:t>
            </a:r>
            <a:r>
              <a:rPr lang="en-US" sz="2800" b="1" spc="50" dirty="0" smtClean="0">
                <a:ln w="11430"/>
                <a:solidFill>
                  <a:srgbClr val="002060"/>
                </a:solidFill>
                <a:effectLst/>
                <a:latin typeface="Bodoni MT" panose="02070603080606020203" pitchFamily="18" charset="0"/>
              </a:rPr>
              <a:t>uliya-safonova-@mail.ru</a:t>
            </a:r>
            <a:endParaRPr lang="ru-RU" sz="2800" b="1" spc="50" dirty="0" smtClean="0">
              <a:ln w="11430"/>
              <a:solidFill>
                <a:srgbClr val="002060"/>
              </a:solidFill>
              <a:effectLst/>
            </a:endParaRPr>
          </a:p>
        </p:txBody>
      </p:sp>
      <p:pic>
        <p:nvPicPr>
          <p:cNvPr id="1028" name="Picture 4" descr="D:\Рабочий стол\jg_4pPmFCc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294"/>
            <a:ext cx="3160520" cy="46314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08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Рабочий стол\x-x-x-2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70080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31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Цель</a:t>
            </a:r>
            <a:r>
              <a:rPr lang="ru-RU" sz="31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:</a:t>
            </a:r>
            <a:r>
              <a:rPr lang="ru-RU" sz="2200" dirty="0">
                <a:latin typeface="Bookman Old Style" panose="02050604050505020204" pitchFamily="18" charset="0"/>
              </a:rPr>
              <a:t/>
            </a:r>
            <a:br>
              <a:rPr lang="ru-RU" sz="2200" dirty="0">
                <a:latin typeface="Bookman Old Style" panose="02050604050505020204" pitchFamily="18" charset="0"/>
              </a:rPr>
            </a:br>
            <a:r>
              <a:rPr lang="ru-RU" sz="2200" i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Bookman Old Style" panose="02050604050505020204" pitchFamily="18" charset="0"/>
              </a:rPr>
              <a:t>Организация  методической поддержки повышения профессиональной компетентности, творческого роста и самореализации педагогов для обеспечения качества обучения и воспитания детей в вопросах элементарного музицирования.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8054" y="1772816"/>
            <a:ext cx="9144000" cy="30294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Основные направления работы: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1.</a:t>
            </a:r>
            <a:r>
              <a:rPr lang="ru-RU" sz="16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	Содействовать решению профессиональных проблем, трудностей, связанных с организацией музыкально-образовательной деятельности в соответствии с ФГОС.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2.</a:t>
            </a:r>
            <a:r>
              <a:rPr lang="ru-RU" sz="16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	Повышать компетентность педагогов в области художественно-эстетического развития.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3.</a:t>
            </a:r>
            <a:r>
              <a:rPr lang="ru-RU" sz="16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	Осуществлять современный подход в освоении нового содержания, технологий и методов музыкально-педагогической деятельности, с целью повышения качества и эффективности музыкального воспитания.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4.</a:t>
            </a:r>
            <a:r>
              <a:rPr lang="ru-RU" sz="16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	Обобщать передовой опыт педагогов и внедрять его в практическую деятельность.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57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Рабочий стол\s1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glow rad="342900">
                    <a:schemeClr val="bg1"/>
                  </a:glow>
                </a:effectLst>
                <a:latin typeface="Bookman Old Style" panose="02050604050505020204" pitchFamily="18" charset="0"/>
              </a:rPr>
              <a:t>Спасибо за внимание!!!</a:t>
            </a:r>
            <a:endParaRPr lang="ru-RU" b="1" i="1" dirty="0">
              <a:solidFill>
                <a:srgbClr val="002060"/>
              </a:solidFill>
              <a:effectLst>
                <a:glow rad="342900">
                  <a:schemeClr val="bg1"/>
                </a:glo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07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51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Bodoni MT</vt:lpstr>
      <vt:lpstr>Bookman Old Style</vt:lpstr>
      <vt:lpstr>Calibri</vt:lpstr>
      <vt:lpstr>Тема Office</vt:lpstr>
      <vt:lpstr>МО «Педагогический поиск» Центр музыкальных руководителей - стажистов </vt:lpstr>
      <vt:lpstr>Презентация PowerPoint</vt:lpstr>
      <vt:lpstr>            Цель: Организация  методической поддержки повышения профессиональной компетентности, творческого роста и самореализации педагогов для обеспечения качества обучения и воспитания детей в вопросах элементарного музицирования.          </vt:lpstr>
      <vt:lpstr>Спасибо за внимание!!!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 «Педагогический поиск» Центр музыкальных руководителей - стажистов</dc:title>
  <dc:creator>Юлия</dc:creator>
  <cp:lastModifiedBy>КО</cp:lastModifiedBy>
  <cp:revision>7</cp:revision>
  <dcterms:created xsi:type="dcterms:W3CDTF">2019-09-17T16:16:37Z</dcterms:created>
  <dcterms:modified xsi:type="dcterms:W3CDTF">2019-10-07T00:53:59Z</dcterms:modified>
</cp:coreProperties>
</file>