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3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4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971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0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11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99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8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1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141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6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3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96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9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936C0-E5E9-43DB-987B-C5688851039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43E93A-1EB4-47D6-A310-A6EF5EF32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0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детский сад без слез»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центра заместитель заведующей по ВМР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«Центр развития ребенка – детский сад №86»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Овсянкина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8-914-502-83-72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mart1978@mail.ru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324" y="636258"/>
            <a:ext cx="106442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центра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условий, способствующих повышению профессиональной компетентности педагогов дошкольного образования в условиях реализации ФГОС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раннего возраста, а также 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условий для профессионального и личностного саморазвития педагогов путем обмена опытом, совместного поиска и внедрения лучших традиционных и новых образцов педагогической (воспитательной) деятельности.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785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87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«В детский сад без слез»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детский сад без слез»</dc:title>
  <dc:creator>Юзер</dc:creator>
  <cp:lastModifiedBy>КО</cp:lastModifiedBy>
  <cp:revision>2</cp:revision>
  <dcterms:created xsi:type="dcterms:W3CDTF">2019-09-17T07:20:18Z</dcterms:created>
  <dcterms:modified xsi:type="dcterms:W3CDTF">2019-10-07T01:52:24Z</dcterms:modified>
</cp:coreProperties>
</file>