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9" r:id="rId4"/>
    <p:sldId id="261" r:id="rId5"/>
    <p:sldId id="263" r:id="rId6"/>
    <p:sldId id="264" r:id="rId7"/>
    <p:sldId id="266" r:id="rId8"/>
    <p:sldId id="257" r:id="rId9"/>
    <p:sldId id="258" r:id="rId10"/>
    <p:sldId id="262" r:id="rId11"/>
    <p:sldId id="260" r:id="rId12"/>
    <p:sldId id="267" r:id="rId13"/>
    <p:sldId id="270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F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2DA3001-9A43-451A-B624-A5228B0AE6B8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0FE445D-547C-4F1F-8EA6-FFF97364D93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810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3001-9A43-451A-B624-A5228B0AE6B8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445D-547C-4F1F-8EA6-FFF97364D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66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3001-9A43-451A-B624-A5228B0AE6B8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445D-547C-4F1F-8EA6-FFF97364D93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24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3001-9A43-451A-B624-A5228B0AE6B8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445D-547C-4F1F-8EA6-FFF97364D93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451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3001-9A43-451A-B624-A5228B0AE6B8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445D-547C-4F1F-8EA6-FFF97364D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809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3001-9A43-451A-B624-A5228B0AE6B8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445D-547C-4F1F-8EA6-FFF97364D93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141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3001-9A43-451A-B624-A5228B0AE6B8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445D-547C-4F1F-8EA6-FFF97364D93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178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3001-9A43-451A-B624-A5228B0AE6B8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445D-547C-4F1F-8EA6-FFF97364D93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915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3001-9A43-451A-B624-A5228B0AE6B8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445D-547C-4F1F-8EA6-FFF97364D93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220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3001-9A43-451A-B624-A5228B0AE6B8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445D-547C-4F1F-8EA6-FFF97364D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88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3001-9A43-451A-B624-A5228B0AE6B8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445D-547C-4F1F-8EA6-FFF97364D93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710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3001-9A43-451A-B624-A5228B0AE6B8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445D-547C-4F1F-8EA6-FFF97364D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41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3001-9A43-451A-B624-A5228B0AE6B8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445D-547C-4F1F-8EA6-FFF97364D930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709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3001-9A43-451A-B624-A5228B0AE6B8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445D-547C-4F1F-8EA6-FFF97364D93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43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3001-9A43-451A-B624-A5228B0AE6B8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445D-547C-4F1F-8EA6-FFF97364D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487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3001-9A43-451A-B624-A5228B0AE6B8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445D-547C-4F1F-8EA6-FFF97364D93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79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3001-9A43-451A-B624-A5228B0AE6B8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445D-547C-4F1F-8EA6-FFF97364D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46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DA3001-9A43-451A-B624-A5228B0AE6B8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FE445D-547C-4F1F-8EA6-FFF97364D9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49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jpe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png"/><Relationship Id="rId5" Type="http://schemas.openxmlformats.org/officeDocument/2006/relationships/image" Target="../media/image61.pn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png"/><Relationship Id="rId4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35"/>
          <p:cNvSpPr>
            <a:spLocks noGrp="1"/>
          </p:cNvSpPr>
          <p:nvPr>
            <p:ph type="ctrTitle"/>
          </p:nvPr>
        </p:nvSpPr>
        <p:spPr>
          <a:xfrm>
            <a:off x="2618011" y="2516105"/>
            <a:ext cx="6815669" cy="1515533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Пешеход" - лицо, находящееся вне </a:t>
            </a:r>
            <a: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«Транспортного средства» </a:t>
            </a:r>
            <a:r>
              <a:rPr lang="ru-RU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«Дороге» </a:t>
            </a:r>
            <a:r>
              <a:rPr lang="ru-RU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на </a:t>
            </a:r>
            <a: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«Пешеходной </a:t>
            </a:r>
            <a:r>
              <a:rPr lang="ru-RU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7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Велопешеходной</a:t>
            </a:r>
            <a:r>
              <a:rPr lang="ru-RU" sz="27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дорожке»» </a:t>
            </a:r>
            <a:r>
              <a:rPr lang="ru-RU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производящее на них работу.</a:t>
            </a:r>
            <a:br>
              <a:rPr lang="ru-RU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37" name="Подзаголовок 3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359" y="3665265"/>
            <a:ext cx="678590" cy="583587"/>
          </a:xfrm>
          <a:prstGeom prst="triangle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036" y="4221241"/>
            <a:ext cx="659948" cy="567555"/>
          </a:xfrm>
          <a:prstGeom prst="triangle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8942" y="3643313"/>
            <a:ext cx="600075" cy="3048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4623" y="3674633"/>
            <a:ext cx="600075" cy="304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3443" y="3997782"/>
            <a:ext cx="628650" cy="2952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9832" y="4006976"/>
            <a:ext cx="600075" cy="3048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5513" y="4027959"/>
            <a:ext cx="600075" cy="3048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6801" y="4367040"/>
            <a:ext cx="600075" cy="3048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2358" y="4370639"/>
            <a:ext cx="600075" cy="3048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414" y="3691797"/>
            <a:ext cx="936171" cy="381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3980" y="4106997"/>
            <a:ext cx="936172" cy="381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5715" y="4112657"/>
            <a:ext cx="962707" cy="381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89102" y="4511911"/>
            <a:ext cx="599596" cy="587359"/>
          </a:xfrm>
          <a:prstGeom prst="ellipse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32433" y="0"/>
            <a:ext cx="47868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«Пешеход»</a:t>
            </a:r>
            <a:endParaRPr lang="ru-RU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9500" y="5796512"/>
            <a:ext cx="3917413" cy="849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09575" y="3620262"/>
            <a:ext cx="600075" cy="3048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99973" y="4373504"/>
            <a:ext cx="600075" cy="3048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5716" y="3691797"/>
            <a:ext cx="962707" cy="381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02740" y="3674633"/>
            <a:ext cx="684690" cy="670717"/>
          </a:xfrm>
          <a:prstGeom prst="ellipse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18226" y="4226910"/>
            <a:ext cx="662793" cy="570002"/>
          </a:xfrm>
          <a:prstGeom prst="triangle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97949" y="3628131"/>
            <a:ext cx="640020" cy="613759"/>
          </a:xfrm>
          <a:prstGeom prst="triangle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689518" y="4508390"/>
            <a:ext cx="603189" cy="590879"/>
          </a:xfrm>
          <a:prstGeom prst="ellipse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400256" y="4508391"/>
            <a:ext cx="603189" cy="590878"/>
          </a:xfrm>
          <a:prstGeom prst="ellipse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6543" y="4850159"/>
            <a:ext cx="512724" cy="6475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1899" y="201805"/>
            <a:ext cx="975445" cy="9876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443" y="214065"/>
            <a:ext cx="975445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6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293811" y="1100380"/>
            <a:ext cx="3718455" cy="1691651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пешеходам приравниваются 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лица,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solidFill>
            <a:schemeClr val="accent1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txBody>
          <a:bodyPr>
            <a:normAutofit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везущие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санки, тележку, детскую или инвалидную коляску,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456011" y="3559055"/>
            <a:ext cx="2943074" cy="25693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527441" y="783467"/>
            <a:ext cx="2943074" cy="26455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6480" y="771311"/>
            <a:ext cx="3017760" cy="26455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64934" y="3600521"/>
            <a:ext cx="2905581" cy="25582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6554" y="5721988"/>
            <a:ext cx="4151736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1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84547" y="982131"/>
            <a:ext cx="3718455" cy="1739489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пешеходам приравниваются 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лица,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984546" y="3031065"/>
            <a:ext cx="3718455" cy="2438404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txBody>
          <a:bodyPr>
            <a:normAutofit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использующие для передвижения роликовые коньки, самокаты и иные аналогичные средства.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0257" y="758671"/>
            <a:ext cx="3113772" cy="25179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3187" y="3570513"/>
            <a:ext cx="3100841" cy="25288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5286" y="3570513"/>
            <a:ext cx="2810102" cy="25288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5286" y="758670"/>
            <a:ext cx="2895600" cy="25179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60" y="5680943"/>
            <a:ext cx="4151736" cy="1079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9042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9748" y="793447"/>
            <a:ext cx="975445" cy="98763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325276" y="982132"/>
            <a:ext cx="554991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К пешеходам</a:t>
            </a:r>
          </a:p>
          <a:p>
            <a:pPr algn="ctr"/>
            <a:r>
              <a:rPr lang="ru-RU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приравниваются лица,</a:t>
            </a:r>
            <a:endParaRPr lang="ru-RU" sz="40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325276" y="793447"/>
            <a:ext cx="1006619" cy="987638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316410"/>
              </p:ext>
            </p:extLst>
          </p:nvPr>
        </p:nvGraphicFramePr>
        <p:xfrm>
          <a:off x="838198" y="2318874"/>
          <a:ext cx="10526488" cy="3801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1622"/>
                <a:gridCol w="2631622"/>
                <a:gridCol w="2631622"/>
                <a:gridCol w="2631622"/>
              </a:tblGrid>
              <a:tr h="558495"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Передвигающееся</a:t>
                      </a:r>
                      <a:endParaRPr lang="ru-RU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Ведущие</a:t>
                      </a:r>
                      <a:endParaRPr lang="ru-RU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Везущие</a:t>
                      </a:r>
                      <a:endParaRPr lang="ru-RU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Использующие для передвижения</a:t>
                      </a:r>
                      <a:endParaRPr lang="ru-RU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58495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Инвалидная коляска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 двигателя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«Велосипед»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Роликовые коньки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70377"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«Мопед»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Тележку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Самокат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70377"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«Мотоцикл»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Детскую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коляску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Гироскуттер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58495"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Инвалидную коляску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аналогичные средства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037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037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5484" y="5395870"/>
            <a:ext cx="4389500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06289" y="914741"/>
            <a:ext cx="9601196" cy="13038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306289" y="1773578"/>
            <a:ext cx="9601196" cy="3318936"/>
          </a:xfrm>
          <a:solidFill>
            <a:schemeClr val="accent1">
              <a:lumMod val="20000"/>
              <a:lumOff val="80000"/>
            </a:schemeClr>
          </a:solidFill>
          <a:ln w="76200">
            <a:solidFill>
              <a:srgbClr val="92D050"/>
            </a:solidFill>
          </a:ln>
        </p:spPr>
        <p:txBody>
          <a:bodyPr/>
          <a:lstStyle/>
          <a:p>
            <a:r>
              <a:rPr lang="ru-RU" dirty="0"/>
              <a:t>1.  П 69    Правила дорожного движения Российской Федерации 2019. Официальный текст. Новые дорожные знаки и разметка/Москва: Издательство АСТ, 2019.-64 (вкл. 16)с. – (ПДД).</a:t>
            </a:r>
          </a:p>
          <a:p>
            <a:r>
              <a:rPr lang="ru-RU" dirty="0"/>
              <a:t>2.  Картинки «Дорожные ситуации», сеть Интернет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6286" y="914741"/>
            <a:ext cx="9601199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4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887" y="1197427"/>
            <a:ext cx="3054800" cy="4348163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6771" y="912593"/>
            <a:ext cx="1371524" cy="98763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96547" y="1767841"/>
            <a:ext cx="827044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Изучайте </a:t>
            </a:r>
          </a:p>
          <a:p>
            <a:pPr algn="ctr"/>
            <a:r>
              <a:rPr lang="ru-RU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соблюдайте </a:t>
            </a:r>
          </a:p>
          <a:p>
            <a:pPr algn="ctr"/>
            <a:r>
              <a:rPr lang="ru-RU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ПДД</a:t>
            </a:r>
            <a:endParaRPr lang="ru-RU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92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 транспортного средства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184" y="4463143"/>
            <a:ext cx="1769216" cy="15046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solidFill>
            <a:schemeClr val="accent1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дороге либо на пешеходной или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велопешеходной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дорожке 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8667" y="4431249"/>
            <a:ext cx="1842105" cy="1536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7527184" y="2760134"/>
            <a:ext cx="1769216" cy="13328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2812" y="2760133"/>
            <a:ext cx="1875697" cy="13328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2812" y="4463143"/>
            <a:ext cx="1875697" cy="15046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2812" y="1143000"/>
            <a:ext cx="1875697" cy="11916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8668" y="1143000"/>
            <a:ext cx="1842104" cy="11916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8667" y="2760134"/>
            <a:ext cx="1842105" cy="13328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184" y="1143000"/>
            <a:ext cx="1769216" cy="11916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218" y="5839583"/>
            <a:ext cx="4151736" cy="107908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0822" y="4614232"/>
            <a:ext cx="603556" cy="5852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988" y="4630179"/>
            <a:ext cx="603556" cy="5852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5154" y="4630179"/>
            <a:ext cx="603556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7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8667" y="830295"/>
            <a:ext cx="5620871" cy="47335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8667" y="325464"/>
            <a:ext cx="6329047" cy="523842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1293811" y="1388534"/>
            <a:ext cx="3718455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92D050"/>
            </a:solidFill>
          </a:ln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 транспортного средства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5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дороге либо на пешеходной или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велопешеходной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дорожке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0822" y="4614232"/>
            <a:ext cx="603556" cy="5852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988" y="4630179"/>
            <a:ext cx="603556" cy="5852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5154" y="4630179"/>
            <a:ext cx="603556" cy="5852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5154" y="5563893"/>
            <a:ext cx="4151736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8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654629"/>
            <a:ext cx="1850571" cy="6086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7925" y="1388534"/>
            <a:ext cx="4550226" cy="1260000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829" y="3579034"/>
            <a:ext cx="2579914" cy="24189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77924" y="3031065"/>
            <a:ext cx="4550227" cy="2438404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Дорога в населённом пункте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73086" y="1722020"/>
            <a:ext cx="1687285" cy="4680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5961" y="5687087"/>
            <a:ext cx="4151736" cy="10790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71057" y="1747392"/>
            <a:ext cx="1589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 И Т 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4771" y="3483429"/>
            <a:ext cx="2579914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4771" y="835833"/>
            <a:ext cx="2699658" cy="24189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829" y="797732"/>
            <a:ext cx="2579914" cy="24951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77923" y="4235741"/>
            <a:ext cx="4550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«Населённый пункт»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застроенная территория, въезды на которую и выезды с которой обозначены знаками 5.23.1 – 5.26.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7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9800" y="762359"/>
            <a:ext cx="2645230" cy="26230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1855" y="762358"/>
            <a:ext cx="2590801" cy="26230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9799" y="3603171"/>
            <a:ext cx="2645231" cy="24601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1856" y="3524252"/>
            <a:ext cx="2503716" cy="25390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446" y="5740400"/>
            <a:ext cx="4151736" cy="107908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258785" y="1793900"/>
            <a:ext cx="1883229" cy="560009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88031" y="1781518"/>
            <a:ext cx="1883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 и т 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2569028" y="1781516"/>
            <a:ext cx="1262742" cy="56000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93811" y="3290671"/>
            <a:ext cx="3718455" cy="21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Дорога </a:t>
            </a:r>
          </a:p>
          <a:p>
            <a:pPr algn="ctr"/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 населённого пункта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45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3973" y="1557738"/>
            <a:ext cx="958129" cy="94102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2114" y="4506685"/>
            <a:ext cx="2658092" cy="15295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81" r="-1602"/>
          <a:stretch/>
        </p:blipFill>
        <p:spPr>
          <a:xfrm>
            <a:off x="8752113" y="746276"/>
            <a:ext cx="2658092" cy="17247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171" y="746275"/>
            <a:ext cx="3037113" cy="25085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AutoShape 2" descr="https://avtoturistu.ru/uploads/images/b/6/c/2/8004/big/f63241b80e.png"/>
          <p:cNvSpPr>
            <a:spLocks noGrp="1" noChangeAspect="1" noChangeArrowheads="1"/>
          </p:cNvSpPr>
          <p:nvPr>
            <p:ph type="body" sz="half" idx="2"/>
          </p:nvPr>
        </p:nvSpPr>
        <p:spPr bwMode="auto"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92D05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Пешеход" - лицо, не производящее  на дороге либо пешеходной или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велопешеходной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дорожке  работу.</a:t>
            </a:r>
            <a:b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1794" y="3494313"/>
            <a:ext cx="3003490" cy="2541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8752113" y="2677886"/>
            <a:ext cx="2658092" cy="16219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9761" y="5708953"/>
            <a:ext cx="4151736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0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8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Текст 1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43772" y="569901"/>
            <a:ext cx="27129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«Пешеход»</a:t>
            </a:r>
            <a:endParaRPr lang="ru-RU" sz="40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451179"/>
              </p:ext>
            </p:extLst>
          </p:nvPr>
        </p:nvGraphicFramePr>
        <p:xfrm>
          <a:off x="829732" y="1277787"/>
          <a:ext cx="10481736" cy="5746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3912"/>
                <a:gridCol w="3493912"/>
                <a:gridCol w="3493912"/>
              </a:tblGrid>
              <a:tr h="4503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 транспортного средства</a:t>
                      </a:r>
                      <a:endParaRPr lang="ru-RU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дороге</a:t>
                      </a:r>
                      <a:endParaRPr lang="ru-RU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работаешь-ты не пешеход</a:t>
                      </a:r>
                      <a:endParaRPr lang="ru-RU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0335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Грузовой автомобиль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«Проезжая часть»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 полиции и ВАИ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0335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«Прицеп»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«Тротуар»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 ДЭС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0335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Легковой автомобиль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«Обочина»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 на ж/д переездах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0335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«Гибридный автомобиль»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«Перекрёсток»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 на паромных переправах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0335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Автобус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«Разделительная полоса»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Водитель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 организации движения при ДТП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0335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Трактор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«Островок безопасности»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исполнении ими своих должностных обязанностей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0335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«Мотоцикл»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Газон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0335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«Велосипед»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Кювет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335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«Мопед»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«Прилегающей территория»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335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0763" y="2790319"/>
            <a:ext cx="603556" cy="5852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143" y="2413235"/>
            <a:ext cx="603556" cy="5852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953" y="1959160"/>
            <a:ext cx="603556" cy="5852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0132" y="248470"/>
            <a:ext cx="973832" cy="982132"/>
          </a:xfrm>
          <a:prstGeom prst="ellipse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6694" y="5719354"/>
            <a:ext cx="4151736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9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1" y="1231900"/>
            <a:ext cx="3718455" cy="1371600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пешеходам приравниваются 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лица,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6658" y="838200"/>
            <a:ext cx="5954486" cy="51707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accent1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txBody>
          <a:bodyPr>
            <a:normAutofit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передвигающиеся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инвалидных колясках без двигателя,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8875" y="5740400"/>
            <a:ext cx="4151736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7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0" y="982131"/>
            <a:ext cx="3718455" cy="1792066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пешеходам приравниваются 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лица,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accent1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txBody>
          <a:bodyPr>
            <a:normAutofit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велосипед, мопед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мотоцикл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603" y="741677"/>
            <a:ext cx="3039532" cy="25306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2868" y="783696"/>
            <a:ext cx="2865361" cy="52796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1733" y="3423519"/>
            <a:ext cx="3039532" cy="26273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1665" y="5607254"/>
            <a:ext cx="4151736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7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577</TotalTime>
  <Words>310</Words>
  <Application>Microsoft Office PowerPoint</Application>
  <PresentationFormat>Произвольный</PresentationFormat>
  <Paragraphs>77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Натуральные материалы</vt:lpstr>
      <vt:lpstr>       "Пешеход" - лицо, находящееся вне «Транспортного средства» на «Дороге» либо на «Пешеходной или «Велопешеходной дорожке»» и не производящее на них работу.  </vt:lpstr>
      <vt:lpstr>Вне транспортного средства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 пешеходам приравниваются лица,</vt:lpstr>
      <vt:lpstr>К пешеходам приравниваются лица,</vt:lpstr>
      <vt:lpstr>К пешеходам приравниваются лица,</vt:lpstr>
      <vt:lpstr>К пешеходам приравниваются лица,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WWW</dc:creator>
  <cp:lastModifiedBy>GordeevAV</cp:lastModifiedBy>
  <cp:revision>63</cp:revision>
  <dcterms:created xsi:type="dcterms:W3CDTF">2019-02-18T15:00:31Z</dcterms:created>
  <dcterms:modified xsi:type="dcterms:W3CDTF">2019-12-06T02:45:07Z</dcterms:modified>
</cp:coreProperties>
</file>