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1" r:id="rId2"/>
    <p:sldId id="256" r:id="rId3"/>
    <p:sldId id="276" r:id="rId4"/>
    <p:sldId id="287" r:id="rId5"/>
    <p:sldId id="281" r:id="rId6"/>
    <p:sldId id="285" r:id="rId7"/>
    <p:sldId id="284" r:id="rId8"/>
    <p:sldId id="277" r:id="rId9"/>
    <p:sldId id="279" r:id="rId10"/>
    <p:sldId id="283" r:id="rId11"/>
    <p:sldId id="280" r:id="rId12"/>
    <p:sldId id="282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A6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1BDF7-9EE1-4B60-8A45-6C228A777411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A9BBB-B542-48AF-9DE2-67B8D56D8AD0}">
      <dgm:prSet phldrT="[Текст]" custT="1"/>
      <dgm:spPr/>
      <dgm:t>
        <a:bodyPr/>
        <a:lstStyle/>
        <a:p>
          <a:r>
            <a:rPr lang="ru-RU" sz="1200" dirty="0" smtClean="0"/>
            <a:t>Личностно  – волевая готовность</a:t>
          </a:r>
          <a:endParaRPr lang="ru-RU" sz="1200" dirty="0"/>
        </a:p>
      </dgm:t>
    </dgm:pt>
    <dgm:pt modelId="{EF468FE8-73A2-44BA-8E6A-3464CD33244D}" type="parTrans" cxnId="{0F013F07-4694-4851-80E6-BD74376D146B}">
      <dgm:prSet/>
      <dgm:spPr/>
      <dgm:t>
        <a:bodyPr/>
        <a:lstStyle/>
        <a:p>
          <a:endParaRPr lang="ru-RU"/>
        </a:p>
      </dgm:t>
    </dgm:pt>
    <dgm:pt modelId="{D94FCA19-54E7-435B-9D2D-C71A72C3D35A}" type="sibTrans" cxnId="{0F013F07-4694-4851-80E6-BD74376D146B}">
      <dgm:prSet/>
      <dgm:spPr/>
      <dgm:t>
        <a:bodyPr/>
        <a:lstStyle/>
        <a:p>
          <a:endParaRPr lang="ru-RU"/>
        </a:p>
      </dgm:t>
    </dgm:pt>
    <dgm:pt modelId="{99C39F12-9ACF-4C0A-983A-8B2141794F19}">
      <dgm:prSet phldrT="[Текст]" custT="1"/>
      <dgm:spPr/>
      <dgm:t>
        <a:bodyPr/>
        <a:lstStyle/>
        <a:p>
          <a:r>
            <a:rPr lang="ru-RU" sz="1400" dirty="0" smtClean="0"/>
            <a:t>Развитие произвольности </a:t>
          </a:r>
          <a:endParaRPr lang="ru-RU" sz="1400" dirty="0"/>
        </a:p>
      </dgm:t>
    </dgm:pt>
    <dgm:pt modelId="{93E7E5A1-E14D-408C-97EF-793297902312}" type="parTrans" cxnId="{296BB36F-8B68-48D7-B19C-3EB4CBB88239}">
      <dgm:prSet/>
      <dgm:spPr/>
      <dgm:t>
        <a:bodyPr/>
        <a:lstStyle/>
        <a:p>
          <a:endParaRPr lang="ru-RU"/>
        </a:p>
      </dgm:t>
    </dgm:pt>
    <dgm:pt modelId="{01685BB7-4EC0-43C1-ADE3-E84510EF455C}" type="sibTrans" cxnId="{296BB36F-8B68-48D7-B19C-3EB4CBB88239}">
      <dgm:prSet/>
      <dgm:spPr/>
      <dgm:t>
        <a:bodyPr/>
        <a:lstStyle/>
        <a:p>
          <a:endParaRPr lang="ru-RU"/>
        </a:p>
      </dgm:t>
    </dgm:pt>
    <dgm:pt modelId="{C5700C18-EDDC-4477-8126-0029032AA53F}">
      <dgm:prSet phldrT="[Текст]" custT="1"/>
      <dgm:spPr/>
      <dgm:t>
        <a:bodyPr/>
        <a:lstStyle/>
        <a:p>
          <a:r>
            <a:rPr lang="ru-RU" sz="1200" dirty="0" err="1" smtClean="0"/>
            <a:t>Интеллектуаль-ная</a:t>
          </a:r>
          <a:r>
            <a:rPr lang="ru-RU" sz="1200" dirty="0" smtClean="0"/>
            <a:t> готовность</a:t>
          </a:r>
          <a:endParaRPr lang="ru-RU" sz="1200" dirty="0"/>
        </a:p>
      </dgm:t>
    </dgm:pt>
    <dgm:pt modelId="{C5AFA376-7103-41E9-B33E-36C565C14FBB}" type="parTrans" cxnId="{72530BE7-CF1E-42DB-AA14-4F056B1DEEB8}">
      <dgm:prSet/>
      <dgm:spPr/>
      <dgm:t>
        <a:bodyPr/>
        <a:lstStyle/>
        <a:p>
          <a:endParaRPr lang="ru-RU"/>
        </a:p>
      </dgm:t>
    </dgm:pt>
    <dgm:pt modelId="{E5E02DF6-D2AD-48E1-BA0A-070B5415AEA2}" type="sibTrans" cxnId="{72530BE7-CF1E-42DB-AA14-4F056B1DEEB8}">
      <dgm:prSet/>
      <dgm:spPr/>
      <dgm:t>
        <a:bodyPr/>
        <a:lstStyle/>
        <a:p>
          <a:endParaRPr lang="ru-RU"/>
        </a:p>
      </dgm:t>
    </dgm:pt>
    <dgm:pt modelId="{62787774-B692-49E2-A674-2DC18C681180}">
      <dgm:prSet phldrT="[Текст]" custT="1"/>
      <dgm:spPr/>
      <dgm:t>
        <a:bodyPr/>
        <a:lstStyle/>
        <a:p>
          <a:r>
            <a:rPr lang="ru-RU" sz="1400" dirty="0" smtClean="0"/>
            <a:t>Память</a:t>
          </a:r>
          <a:endParaRPr lang="ru-RU" sz="1200" dirty="0"/>
        </a:p>
      </dgm:t>
    </dgm:pt>
    <dgm:pt modelId="{11ACC588-B8CC-4769-837F-9360CCD85012}" type="parTrans" cxnId="{23158CC2-F40E-4233-BC64-E892D95B1D9B}">
      <dgm:prSet/>
      <dgm:spPr/>
      <dgm:t>
        <a:bodyPr/>
        <a:lstStyle/>
        <a:p>
          <a:endParaRPr lang="ru-RU"/>
        </a:p>
      </dgm:t>
    </dgm:pt>
    <dgm:pt modelId="{EA807A35-0746-4B04-9F62-7E1FEEBCC22D}" type="sibTrans" cxnId="{23158CC2-F40E-4233-BC64-E892D95B1D9B}">
      <dgm:prSet/>
      <dgm:spPr/>
      <dgm:t>
        <a:bodyPr/>
        <a:lstStyle/>
        <a:p>
          <a:endParaRPr lang="ru-RU"/>
        </a:p>
      </dgm:t>
    </dgm:pt>
    <dgm:pt modelId="{46C74AA4-0490-4DAD-98D3-2EC1AF690D9E}">
      <dgm:prSet phldrT="[Текст]"/>
      <dgm:spPr/>
      <dgm:t>
        <a:bodyPr/>
        <a:lstStyle/>
        <a:p>
          <a:r>
            <a:rPr lang="ru-RU" dirty="0" smtClean="0"/>
            <a:t>Мотивационная готовность</a:t>
          </a:r>
          <a:endParaRPr lang="ru-RU" dirty="0"/>
        </a:p>
      </dgm:t>
    </dgm:pt>
    <dgm:pt modelId="{6DF8BED9-C19D-4DA8-A3DE-F1344BDAF9D0}" type="parTrans" cxnId="{A2B53172-71F8-48CA-93ED-B5A96E18819A}">
      <dgm:prSet/>
      <dgm:spPr/>
      <dgm:t>
        <a:bodyPr/>
        <a:lstStyle/>
        <a:p>
          <a:endParaRPr lang="ru-RU"/>
        </a:p>
      </dgm:t>
    </dgm:pt>
    <dgm:pt modelId="{6B4ECD99-AD78-4326-A88A-91A4330235F6}" type="sibTrans" cxnId="{A2B53172-71F8-48CA-93ED-B5A96E18819A}">
      <dgm:prSet/>
      <dgm:spPr/>
      <dgm:t>
        <a:bodyPr/>
        <a:lstStyle/>
        <a:p>
          <a:endParaRPr lang="ru-RU"/>
        </a:p>
      </dgm:t>
    </dgm:pt>
    <dgm:pt modelId="{2AB5E784-AEA2-4FD4-B1C7-4CF8A17FDC90}">
      <dgm:prSet phldrT="[Текст]" custT="1"/>
      <dgm:spPr/>
      <dgm:t>
        <a:bodyPr/>
        <a:lstStyle/>
        <a:p>
          <a:r>
            <a:rPr lang="ru-RU" sz="1400" dirty="0" smtClean="0"/>
            <a:t>Желание учиться</a:t>
          </a:r>
          <a:endParaRPr lang="ru-RU" sz="1400" dirty="0"/>
        </a:p>
      </dgm:t>
    </dgm:pt>
    <dgm:pt modelId="{744C9B1B-B674-4844-B3F4-CF26A48C5184}" type="parTrans" cxnId="{29222AC8-5DA1-4E11-8F63-9F063BB396E9}">
      <dgm:prSet/>
      <dgm:spPr/>
      <dgm:t>
        <a:bodyPr/>
        <a:lstStyle/>
        <a:p>
          <a:endParaRPr lang="ru-RU"/>
        </a:p>
      </dgm:t>
    </dgm:pt>
    <dgm:pt modelId="{6C9B0F3B-E587-4024-BDA9-320F5A3A1558}" type="sibTrans" cxnId="{29222AC8-5DA1-4E11-8F63-9F063BB396E9}">
      <dgm:prSet/>
      <dgm:spPr/>
      <dgm:t>
        <a:bodyPr/>
        <a:lstStyle/>
        <a:p>
          <a:endParaRPr lang="ru-RU"/>
        </a:p>
      </dgm:t>
    </dgm:pt>
    <dgm:pt modelId="{0A8C9E61-B9B9-4AFA-A1D4-E46A1C556E6A}">
      <dgm:prSet phldrT="[Текст]"/>
      <dgm:spPr/>
      <dgm:t>
        <a:bodyPr/>
        <a:lstStyle/>
        <a:p>
          <a:r>
            <a:rPr lang="ru-RU" dirty="0" smtClean="0"/>
            <a:t>Социальная готовность</a:t>
          </a:r>
          <a:endParaRPr lang="ru-RU" dirty="0"/>
        </a:p>
      </dgm:t>
    </dgm:pt>
    <dgm:pt modelId="{AFA50F1A-2A2D-4897-9BE5-BD323C17B971}" type="parTrans" cxnId="{378CA849-BA7E-4B09-BEB2-FF04E6BB4254}">
      <dgm:prSet/>
      <dgm:spPr/>
      <dgm:t>
        <a:bodyPr/>
        <a:lstStyle/>
        <a:p>
          <a:endParaRPr lang="ru-RU"/>
        </a:p>
      </dgm:t>
    </dgm:pt>
    <dgm:pt modelId="{82EC62C3-59EA-4463-89CC-52F5EAB82722}" type="sibTrans" cxnId="{378CA849-BA7E-4B09-BEB2-FF04E6BB4254}">
      <dgm:prSet/>
      <dgm:spPr/>
      <dgm:t>
        <a:bodyPr/>
        <a:lstStyle/>
        <a:p>
          <a:endParaRPr lang="ru-RU"/>
        </a:p>
      </dgm:t>
    </dgm:pt>
    <dgm:pt modelId="{2F18674B-60C3-4507-872A-E63317260294}">
      <dgm:prSet phldrT="[Текст]" custT="1"/>
      <dgm:spPr/>
      <dgm:t>
        <a:bodyPr/>
        <a:lstStyle/>
        <a:p>
          <a:r>
            <a:rPr lang="ru-RU" sz="1600" dirty="0" smtClean="0"/>
            <a:t>Умение общаться с детьми и взрослыми </a:t>
          </a:r>
          <a:endParaRPr lang="ru-RU" sz="1600" dirty="0"/>
        </a:p>
      </dgm:t>
    </dgm:pt>
    <dgm:pt modelId="{2E15E00B-B857-41FD-AD3D-0A6CAEC00589}" type="parTrans" cxnId="{C6912BFC-AB9F-4FCF-AC7E-073BC840479D}">
      <dgm:prSet/>
      <dgm:spPr/>
      <dgm:t>
        <a:bodyPr/>
        <a:lstStyle/>
        <a:p>
          <a:endParaRPr lang="ru-RU"/>
        </a:p>
      </dgm:t>
    </dgm:pt>
    <dgm:pt modelId="{9C771826-40D9-4EDC-A75A-A5BF75BFFE60}" type="sibTrans" cxnId="{C6912BFC-AB9F-4FCF-AC7E-073BC840479D}">
      <dgm:prSet/>
      <dgm:spPr/>
      <dgm:t>
        <a:bodyPr/>
        <a:lstStyle/>
        <a:p>
          <a:endParaRPr lang="ru-RU"/>
        </a:p>
      </dgm:t>
    </dgm:pt>
    <dgm:pt modelId="{A0FFC591-4DBE-41A2-97D1-17F991D23101}">
      <dgm:prSet custT="1"/>
      <dgm:spPr/>
      <dgm:t>
        <a:bodyPr/>
        <a:lstStyle/>
        <a:p>
          <a:r>
            <a:rPr lang="ru-RU" sz="1400" dirty="0" smtClean="0"/>
            <a:t>Внимание</a:t>
          </a:r>
          <a:endParaRPr lang="ru-RU" sz="1400" dirty="0"/>
        </a:p>
      </dgm:t>
    </dgm:pt>
    <dgm:pt modelId="{662ABFF9-B72E-4951-9EA4-2263E19A2932}" type="parTrans" cxnId="{C726E945-9BFD-41E1-80B2-4419D87116A7}">
      <dgm:prSet/>
      <dgm:spPr/>
      <dgm:t>
        <a:bodyPr/>
        <a:lstStyle/>
        <a:p>
          <a:endParaRPr lang="ru-RU"/>
        </a:p>
      </dgm:t>
    </dgm:pt>
    <dgm:pt modelId="{ACCF6A30-2CBC-43E7-AF9A-8A4F80CDAE6E}" type="sibTrans" cxnId="{C726E945-9BFD-41E1-80B2-4419D87116A7}">
      <dgm:prSet/>
      <dgm:spPr/>
      <dgm:t>
        <a:bodyPr/>
        <a:lstStyle/>
        <a:p>
          <a:endParaRPr lang="ru-RU"/>
        </a:p>
      </dgm:t>
    </dgm:pt>
    <dgm:pt modelId="{43724B3C-810B-4059-AE0D-6330732C122F}">
      <dgm:prSet custT="1"/>
      <dgm:spPr/>
      <dgm:t>
        <a:bodyPr/>
        <a:lstStyle/>
        <a:p>
          <a:r>
            <a:rPr lang="ru-RU" sz="1400" dirty="0" smtClean="0"/>
            <a:t>Мышление</a:t>
          </a:r>
          <a:endParaRPr lang="ru-RU" sz="1400" dirty="0"/>
        </a:p>
      </dgm:t>
    </dgm:pt>
    <dgm:pt modelId="{FDCF9B48-15F0-4408-A4CC-0579AA2F148D}" type="parTrans" cxnId="{8F136446-F488-4DA5-A54F-398566C8B90D}">
      <dgm:prSet/>
      <dgm:spPr/>
      <dgm:t>
        <a:bodyPr/>
        <a:lstStyle/>
        <a:p>
          <a:endParaRPr lang="ru-RU"/>
        </a:p>
      </dgm:t>
    </dgm:pt>
    <dgm:pt modelId="{007AD72A-40A0-4B07-A35B-A9AEC45488A5}" type="sibTrans" cxnId="{8F136446-F488-4DA5-A54F-398566C8B90D}">
      <dgm:prSet/>
      <dgm:spPr/>
      <dgm:t>
        <a:bodyPr/>
        <a:lstStyle/>
        <a:p>
          <a:endParaRPr lang="ru-RU"/>
        </a:p>
      </dgm:t>
    </dgm:pt>
    <dgm:pt modelId="{49854AE0-743A-4F21-AB01-C6E263C43937}">
      <dgm:prSet custT="1"/>
      <dgm:spPr/>
      <dgm:t>
        <a:bodyPr/>
        <a:lstStyle/>
        <a:p>
          <a:r>
            <a:rPr lang="ru-RU" sz="1400" dirty="0" smtClean="0"/>
            <a:t>Речь</a:t>
          </a:r>
          <a:endParaRPr lang="ru-RU" sz="1400" dirty="0"/>
        </a:p>
      </dgm:t>
    </dgm:pt>
    <dgm:pt modelId="{28F84EE5-D375-4613-BB8F-340D5BD5B17D}" type="parTrans" cxnId="{E17B366B-4A20-4143-B8B7-34F3876F2938}">
      <dgm:prSet/>
      <dgm:spPr/>
      <dgm:t>
        <a:bodyPr/>
        <a:lstStyle/>
        <a:p>
          <a:endParaRPr lang="ru-RU"/>
        </a:p>
      </dgm:t>
    </dgm:pt>
    <dgm:pt modelId="{3EF49197-6A8C-4A23-882C-9D5BD2A81B2E}" type="sibTrans" cxnId="{E17B366B-4A20-4143-B8B7-34F3876F2938}">
      <dgm:prSet/>
      <dgm:spPr/>
      <dgm:t>
        <a:bodyPr/>
        <a:lstStyle/>
        <a:p>
          <a:endParaRPr lang="ru-RU"/>
        </a:p>
      </dgm:t>
    </dgm:pt>
    <dgm:pt modelId="{B1C8BEB9-8D80-4F30-9EC0-01ACBD4E1692}" type="pres">
      <dgm:prSet presAssocID="{D541BDF7-9EE1-4B60-8A45-6C228A77741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C52B6-DB2D-4536-B986-2C67E6D58E28}" type="pres">
      <dgm:prSet presAssocID="{D541BDF7-9EE1-4B60-8A45-6C228A777411}" presName="children" presStyleCnt="0"/>
      <dgm:spPr/>
    </dgm:pt>
    <dgm:pt modelId="{0B296B5A-BEF9-44EC-8B8B-8BF7CE0EA460}" type="pres">
      <dgm:prSet presAssocID="{D541BDF7-9EE1-4B60-8A45-6C228A777411}" presName="child1group" presStyleCnt="0"/>
      <dgm:spPr/>
    </dgm:pt>
    <dgm:pt modelId="{974320F5-397F-4A00-9FFF-04E92B70BBE2}" type="pres">
      <dgm:prSet presAssocID="{D541BDF7-9EE1-4B60-8A45-6C228A777411}" presName="child1" presStyleLbl="bgAcc1" presStyleIdx="0" presStyleCnt="4" custScaleX="106412"/>
      <dgm:spPr/>
      <dgm:t>
        <a:bodyPr/>
        <a:lstStyle/>
        <a:p>
          <a:endParaRPr lang="ru-RU"/>
        </a:p>
      </dgm:t>
    </dgm:pt>
    <dgm:pt modelId="{0256ECEC-A8E0-4609-ACEB-7E4E8BF2A753}" type="pres">
      <dgm:prSet presAssocID="{D541BDF7-9EE1-4B60-8A45-6C228A77741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DF935-1BF5-49CD-885E-C41B82ACDFCD}" type="pres">
      <dgm:prSet presAssocID="{D541BDF7-9EE1-4B60-8A45-6C228A777411}" presName="child2group" presStyleCnt="0"/>
      <dgm:spPr/>
    </dgm:pt>
    <dgm:pt modelId="{8ECBC2A6-188E-4B1D-A703-7B08AEB1C111}" type="pres">
      <dgm:prSet presAssocID="{D541BDF7-9EE1-4B60-8A45-6C228A777411}" presName="child2" presStyleLbl="bgAcc1" presStyleIdx="1" presStyleCnt="4"/>
      <dgm:spPr/>
      <dgm:t>
        <a:bodyPr/>
        <a:lstStyle/>
        <a:p>
          <a:endParaRPr lang="ru-RU"/>
        </a:p>
      </dgm:t>
    </dgm:pt>
    <dgm:pt modelId="{A2E03DDA-08F7-472C-92E3-36FB8F31E912}" type="pres">
      <dgm:prSet presAssocID="{D541BDF7-9EE1-4B60-8A45-6C228A77741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7A922-730B-4898-8222-5DD1BBE3FBD8}" type="pres">
      <dgm:prSet presAssocID="{D541BDF7-9EE1-4B60-8A45-6C228A777411}" presName="child3group" presStyleCnt="0"/>
      <dgm:spPr/>
    </dgm:pt>
    <dgm:pt modelId="{2596F230-6236-4511-A878-B31B6F265823}" type="pres">
      <dgm:prSet presAssocID="{D541BDF7-9EE1-4B60-8A45-6C228A777411}" presName="child3" presStyleLbl="bgAcc1" presStyleIdx="2" presStyleCnt="4" custLinFactNeighborX="3053" custLinFactNeighborY="-292"/>
      <dgm:spPr/>
      <dgm:t>
        <a:bodyPr/>
        <a:lstStyle/>
        <a:p>
          <a:endParaRPr lang="ru-RU"/>
        </a:p>
      </dgm:t>
    </dgm:pt>
    <dgm:pt modelId="{D20B5EFB-4E65-4F87-A4CC-5729674B8D3F}" type="pres">
      <dgm:prSet presAssocID="{D541BDF7-9EE1-4B60-8A45-6C228A77741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AD4C-FB6F-4878-96C0-4703DB2ED645}" type="pres">
      <dgm:prSet presAssocID="{D541BDF7-9EE1-4B60-8A45-6C228A777411}" presName="child4group" presStyleCnt="0"/>
      <dgm:spPr/>
    </dgm:pt>
    <dgm:pt modelId="{9A6F6E04-A2C6-4189-B447-BDE3D567F46F}" type="pres">
      <dgm:prSet presAssocID="{D541BDF7-9EE1-4B60-8A45-6C228A777411}" presName="child4" presStyleLbl="bgAcc1" presStyleIdx="3" presStyleCnt="4" custScaleX="109690" custLinFactNeighborX="36" custLinFactNeighborY="-292"/>
      <dgm:spPr/>
      <dgm:t>
        <a:bodyPr/>
        <a:lstStyle/>
        <a:p>
          <a:endParaRPr lang="ru-RU"/>
        </a:p>
      </dgm:t>
    </dgm:pt>
    <dgm:pt modelId="{20A5A3EA-4258-4B5F-A4CE-A7699C9F0491}" type="pres">
      <dgm:prSet presAssocID="{D541BDF7-9EE1-4B60-8A45-6C228A77741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8D049-30A1-4B38-9F1B-E2B4096D8477}" type="pres">
      <dgm:prSet presAssocID="{D541BDF7-9EE1-4B60-8A45-6C228A777411}" presName="childPlaceholder" presStyleCnt="0"/>
      <dgm:spPr/>
    </dgm:pt>
    <dgm:pt modelId="{C5DA1BC4-8898-46DB-9634-349969DE1037}" type="pres">
      <dgm:prSet presAssocID="{D541BDF7-9EE1-4B60-8A45-6C228A777411}" presName="circle" presStyleCnt="0"/>
      <dgm:spPr/>
    </dgm:pt>
    <dgm:pt modelId="{84C525ED-D9BE-4966-AE4B-FCEB3901114A}" type="pres">
      <dgm:prSet presAssocID="{D541BDF7-9EE1-4B60-8A45-6C228A77741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8F88F-B460-42CB-A01B-C60814E8F616}" type="pres">
      <dgm:prSet presAssocID="{D541BDF7-9EE1-4B60-8A45-6C228A77741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644C5-C7BE-4C93-A032-199229096FEC}" type="pres">
      <dgm:prSet presAssocID="{D541BDF7-9EE1-4B60-8A45-6C228A77741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1F6A3-C8C4-4180-A5AF-936F273959A9}" type="pres">
      <dgm:prSet presAssocID="{D541BDF7-9EE1-4B60-8A45-6C228A77741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34888-0B3E-4C42-86A0-F4827EE08E36}" type="pres">
      <dgm:prSet presAssocID="{D541BDF7-9EE1-4B60-8A45-6C228A777411}" presName="quadrantPlaceholder" presStyleCnt="0"/>
      <dgm:spPr/>
    </dgm:pt>
    <dgm:pt modelId="{9C0BE265-6EC4-42C9-B942-88CAFE1F20D0}" type="pres">
      <dgm:prSet presAssocID="{D541BDF7-9EE1-4B60-8A45-6C228A777411}" presName="center1" presStyleLbl="fgShp" presStyleIdx="0" presStyleCnt="2"/>
      <dgm:spPr/>
    </dgm:pt>
    <dgm:pt modelId="{80F43AA9-83D9-44D1-80BF-D5EC39F9D9F6}" type="pres">
      <dgm:prSet presAssocID="{D541BDF7-9EE1-4B60-8A45-6C228A777411}" presName="center2" presStyleLbl="fgShp" presStyleIdx="1" presStyleCnt="2"/>
      <dgm:spPr/>
    </dgm:pt>
  </dgm:ptLst>
  <dgm:cxnLst>
    <dgm:cxn modelId="{23158CC2-F40E-4233-BC64-E892D95B1D9B}" srcId="{C5700C18-EDDC-4477-8126-0029032AA53F}" destId="{62787774-B692-49E2-A674-2DC18C681180}" srcOrd="0" destOrd="0" parTransId="{11ACC588-B8CC-4769-837F-9360CCD85012}" sibTransId="{EA807A35-0746-4B04-9F62-7E1FEEBCC22D}"/>
    <dgm:cxn modelId="{D79877D3-3AB2-4009-9D45-9EB26B812FF0}" type="presOf" srcId="{62787774-B692-49E2-A674-2DC18C681180}" destId="{8ECBC2A6-188E-4B1D-A703-7B08AEB1C111}" srcOrd="0" destOrd="0" presId="urn:microsoft.com/office/officeart/2005/8/layout/cycle4#1"/>
    <dgm:cxn modelId="{CD3C6EF9-348E-4CB9-939A-04473B5FA577}" type="presOf" srcId="{99C39F12-9ACF-4C0A-983A-8B2141794F19}" destId="{0256ECEC-A8E0-4609-ACEB-7E4E8BF2A753}" srcOrd="1" destOrd="0" presId="urn:microsoft.com/office/officeart/2005/8/layout/cycle4#1"/>
    <dgm:cxn modelId="{8F136446-F488-4DA5-A54F-398566C8B90D}" srcId="{C5700C18-EDDC-4477-8126-0029032AA53F}" destId="{43724B3C-810B-4059-AE0D-6330732C122F}" srcOrd="2" destOrd="0" parTransId="{FDCF9B48-15F0-4408-A4CC-0579AA2F148D}" sibTransId="{007AD72A-40A0-4B07-A35B-A9AEC45488A5}"/>
    <dgm:cxn modelId="{29222AC8-5DA1-4E11-8F63-9F063BB396E9}" srcId="{46C74AA4-0490-4DAD-98D3-2EC1AF690D9E}" destId="{2AB5E784-AEA2-4FD4-B1C7-4CF8A17FDC90}" srcOrd="0" destOrd="0" parTransId="{744C9B1B-B674-4844-B3F4-CF26A48C5184}" sibTransId="{6C9B0F3B-E587-4024-BDA9-320F5A3A1558}"/>
    <dgm:cxn modelId="{DBDF3770-6110-4C19-90B1-CD4AAC94029D}" type="presOf" srcId="{2AB5E784-AEA2-4FD4-B1C7-4CF8A17FDC90}" destId="{D20B5EFB-4E65-4F87-A4CC-5729674B8D3F}" srcOrd="1" destOrd="0" presId="urn:microsoft.com/office/officeart/2005/8/layout/cycle4#1"/>
    <dgm:cxn modelId="{E17B366B-4A20-4143-B8B7-34F3876F2938}" srcId="{C5700C18-EDDC-4477-8126-0029032AA53F}" destId="{49854AE0-743A-4F21-AB01-C6E263C43937}" srcOrd="3" destOrd="0" parTransId="{28F84EE5-D375-4613-BB8F-340D5BD5B17D}" sibTransId="{3EF49197-6A8C-4A23-882C-9D5BD2A81B2E}"/>
    <dgm:cxn modelId="{125E4E15-6E81-4D4C-BA27-D379FEA18186}" type="presOf" srcId="{62787774-B692-49E2-A674-2DC18C681180}" destId="{A2E03DDA-08F7-472C-92E3-36FB8F31E912}" srcOrd="1" destOrd="0" presId="urn:microsoft.com/office/officeart/2005/8/layout/cycle4#1"/>
    <dgm:cxn modelId="{7CD2F45C-46BB-420B-A0AA-23357C9FDF35}" type="presOf" srcId="{2F18674B-60C3-4507-872A-E63317260294}" destId="{9A6F6E04-A2C6-4189-B447-BDE3D567F46F}" srcOrd="0" destOrd="0" presId="urn:microsoft.com/office/officeart/2005/8/layout/cycle4#1"/>
    <dgm:cxn modelId="{C726E945-9BFD-41E1-80B2-4419D87116A7}" srcId="{C5700C18-EDDC-4477-8126-0029032AA53F}" destId="{A0FFC591-4DBE-41A2-97D1-17F991D23101}" srcOrd="1" destOrd="0" parTransId="{662ABFF9-B72E-4951-9EA4-2263E19A2932}" sibTransId="{ACCF6A30-2CBC-43E7-AF9A-8A4F80CDAE6E}"/>
    <dgm:cxn modelId="{A2B53172-71F8-48CA-93ED-B5A96E18819A}" srcId="{D541BDF7-9EE1-4B60-8A45-6C228A777411}" destId="{46C74AA4-0490-4DAD-98D3-2EC1AF690D9E}" srcOrd="2" destOrd="0" parTransId="{6DF8BED9-C19D-4DA8-A3DE-F1344BDAF9D0}" sibTransId="{6B4ECD99-AD78-4326-A88A-91A4330235F6}"/>
    <dgm:cxn modelId="{B57B7638-6536-4473-A3EF-81BCC6EE95FC}" type="presOf" srcId="{99C39F12-9ACF-4C0A-983A-8B2141794F19}" destId="{974320F5-397F-4A00-9FFF-04E92B70BBE2}" srcOrd="0" destOrd="0" presId="urn:microsoft.com/office/officeart/2005/8/layout/cycle4#1"/>
    <dgm:cxn modelId="{C8FFFE18-744F-44C2-894C-DE97A6BAA4DC}" type="presOf" srcId="{43724B3C-810B-4059-AE0D-6330732C122F}" destId="{A2E03DDA-08F7-472C-92E3-36FB8F31E912}" srcOrd="1" destOrd="2" presId="urn:microsoft.com/office/officeart/2005/8/layout/cycle4#1"/>
    <dgm:cxn modelId="{3681593E-E089-47E7-BFDB-31A811CDD3CD}" type="presOf" srcId="{49854AE0-743A-4F21-AB01-C6E263C43937}" destId="{A2E03DDA-08F7-472C-92E3-36FB8F31E912}" srcOrd="1" destOrd="3" presId="urn:microsoft.com/office/officeart/2005/8/layout/cycle4#1"/>
    <dgm:cxn modelId="{C6912BFC-AB9F-4FCF-AC7E-073BC840479D}" srcId="{0A8C9E61-B9B9-4AFA-A1D4-E46A1C556E6A}" destId="{2F18674B-60C3-4507-872A-E63317260294}" srcOrd="0" destOrd="0" parTransId="{2E15E00B-B857-41FD-AD3D-0A6CAEC00589}" sibTransId="{9C771826-40D9-4EDC-A75A-A5BF75BFFE60}"/>
    <dgm:cxn modelId="{65DD8FDB-8692-41BC-AD52-04F68E1EB7EE}" type="presOf" srcId="{3AFA9BBB-B542-48AF-9DE2-67B8D56D8AD0}" destId="{84C525ED-D9BE-4966-AE4B-FCEB3901114A}" srcOrd="0" destOrd="0" presId="urn:microsoft.com/office/officeart/2005/8/layout/cycle4#1"/>
    <dgm:cxn modelId="{BF98B4DB-5FEC-46B7-AC38-A493EE6F0FAA}" type="presOf" srcId="{0A8C9E61-B9B9-4AFA-A1D4-E46A1C556E6A}" destId="{C5B1F6A3-C8C4-4180-A5AF-936F273959A9}" srcOrd="0" destOrd="0" presId="urn:microsoft.com/office/officeart/2005/8/layout/cycle4#1"/>
    <dgm:cxn modelId="{51646737-90D2-41FD-95C7-2AAC7D5FA8A7}" type="presOf" srcId="{2F18674B-60C3-4507-872A-E63317260294}" destId="{20A5A3EA-4258-4B5F-A4CE-A7699C9F0491}" srcOrd="1" destOrd="0" presId="urn:microsoft.com/office/officeart/2005/8/layout/cycle4#1"/>
    <dgm:cxn modelId="{0F013F07-4694-4851-80E6-BD74376D146B}" srcId="{D541BDF7-9EE1-4B60-8A45-6C228A777411}" destId="{3AFA9BBB-B542-48AF-9DE2-67B8D56D8AD0}" srcOrd="0" destOrd="0" parTransId="{EF468FE8-73A2-44BA-8E6A-3464CD33244D}" sibTransId="{D94FCA19-54E7-435B-9D2D-C71A72C3D35A}"/>
    <dgm:cxn modelId="{72530BE7-CF1E-42DB-AA14-4F056B1DEEB8}" srcId="{D541BDF7-9EE1-4B60-8A45-6C228A777411}" destId="{C5700C18-EDDC-4477-8126-0029032AA53F}" srcOrd="1" destOrd="0" parTransId="{C5AFA376-7103-41E9-B33E-36C565C14FBB}" sibTransId="{E5E02DF6-D2AD-48E1-BA0A-070B5415AEA2}"/>
    <dgm:cxn modelId="{6C1DB8BF-92D6-4429-8452-29D257F89F44}" type="presOf" srcId="{D541BDF7-9EE1-4B60-8A45-6C228A777411}" destId="{B1C8BEB9-8D80-4F30-9EC0-01ACBD4E1692}" srcOrd="0" destOrd="0" presId="urn:microsoft.com/office/officeart/2005/8/layout/cycle4#1"/>
    <dgm:cxn modelId="{7B5660A6-13A9-4079-BBDC-DD764DEB3D64}" type="presOf" srcId="{43724B3C-810B-4059-AE0D-6330732C122F}" destId="{8ECBC2A6-188E-4B1D-A703-7B08AEB1C111}" srcOrd="0" destOrd="2" presId="urn:microsoft.com/office/officeart/2005/8/layout/cycle4#1"/>
    <dgm:cxn modelId="{378CA849-BA7E-4B09-BEB2-FF04E6BB4254}" srcId="{D541BDF7-9EE1-4B60-8A45-6C228A777411}" destId="{0A8C9E61-B9B9-4AFA-A1D4-E46A1C556E6A}" srcOrd="3" destOrd="0" parTransId="{AFA50F1A-2A2D-4897-9BE5-BD323C17B971}" sibTransId="{82EC62C3-59EA-4463-89CC-52F5EAB82722}"/>
    <dgm:cxn modelId="{D42AB1B0-B2A5-49EB-98E4-85355AF42950}" type="presOf" srcId="{2AB5E784-AEA2-4FD4-B1C7-4CF8A17FDC90}" destId="{2596F230-6236-4511-A878-B31B6F265823}" srcOrd="0" destOrd="0" presId="urn:microsoft.com/office/officeart/2005/8/layout/cycle4#1"/>
    <dgm:cxn modelId="{75D92527-02E9-4B24-B2A6-69BA2EC97FD1}" type="presOf" srcId="{A0FFC591-4DBE-41A2-97D1-17F991D23101}" destId="{A2E03DDA-08F7-472C-92E3-36FB8F31E912}" srcOrd="1" destOrd="1" presId="urn:microsoft.com/office/officeart/2005/8/layout/cycle4#1"/>
    <dgm:cxn modelId="{58A7DB11-D6F3-4ED1-9B93-58864AD46CB9}" type="presOf" srcId="{49854AE0-743A-4F21-AB01-C6E263C43937}" destId="{8ECBC2A6-188E-4B1D-A703-7B08AEB1C111}" srcOrd="0" destOrd="3" presId="urn:microsoft.com/office/officeart/2005/8/layout/cycle4#1"/>
    <dgm:cxn modelId="{53A83922-B85E-42D6-A5BA-E59FE0699E4A}" type="presOf" srcId="{46C74AA4-0490-4DAD-98D3-2EC1AF690D9E}" destId="{869644C5-C7BE-4C93-A032-199229096FEC}" srcOrd="0" destOrd="0" presId="urn:microsoft.com/office/officeart/2005/8/layout/cycle4#1"/>
    <dgm:cxn modelId="{81134850-E715-41C4-B488-4A790A181396}" type="presOf" srcId="{C5700C18-EDDC-4477-8126-0029032AA53F}" destId="{A308F88F-B460-42CB-A01B-C60814E8F616}" srcOrd="0" destOrd="0" presId="urn:microsoft.com/office/officeart/2005/8/layout/cycle4#1"/>
    <dgm:cxn modelId="{EF715D2C-F633-4EAA-943D-F7AB60A8F713}" type="presOf" srcId="{A0FFC591-4DBE-41A2-97D1-17F991D23101}" destId="{8ECBC2A6-188E-4B1D-A703-7B08AEB1C111}" srcOrd="0" destOrd="1" presId="urn:microsoft.com/office/officeart/2005/8/layout/cycle4#1"/>
    <dgm:cxn modelId="{296BB36F-8B68-48D7-B19C-3EB4CBB88239}" srcId="{3AFA9BBB-B542-48AF-9DE2-67B8D56D8AD0}" destId="{99C39F12-9ACF-4C0A-983A-8B2141794F19}" srcOrd="0" destOrd="0" parTransId="{93E7E5A1-E14D-408C-97EF-793297902312}" sibTransId="{01685BB7-4EC0-43C1-ADE3-E84510EF455C}"/>
    <dgm:cxn modelId="{5F70C7DC-5F95-4E46-97E6-7E6E210503E3}" type="presParOf" srcId="{B1C8BEB9-8D80-4F30-9EC0-01ACBD4E1692}" destId="{1BCC52B6-DB2D-4536-B986-2C67E6D58E28}" srcOrd="0" destOrd="0" presId="urn:microsoft.com/office/officeart/2005/8/layout/cycle4#1"/>
    <dgm:cxn modelId="{E04C3FEA-4DD1-4BFC-BDE4-4338BFED1577}" type="presParOf" srcId="{1BCC52B6-DB2D-4536-B986-2C67E6D58E28}" destId="{0B296B5A-BEF9-44EC-8B8B-8BF7CE0EA460}" srcOrd="0" destOrd="0" presId="urn:microsoft.com/office/officeart/2005/8/layout/cycle4#1"/>
    <dgm:cxn modelId="{216A97D7-0F93-4271-8A9F-B35A57CFCA8C}" type="presParOf" srcId="{0B296B5A-BEF9-44EC-8B8B-8BF7CE0EA460}" destId="{974320F5-397F-4A00-9FFF-04E92B70BBE2}" srcOrd="0" destOrd="0" presId="urn:microsoft.com/office/officeart/2005/8/layout/cycle4#1"/>
    <dgm:cxn modelId="{07857165-7F5A-4F2B-BBAA-D15CB9D5C1AE}" type="presParOf" srcId="{0B296B5A-BEF9-44EC-8B8B-8BF7CE0EA460}" destId="{0256ECEC-A8E0-4609-ACEB-7E4E8BF2A753}" srcOrd="1" destOrd="0" presId="urn:microsoft.com/office/officeart/2005/8/layout/cycle4#1"/>
    <dgm:cxn modelId="{207A9CD5-127C-4AB1-AA80-D8A9EE0CB6BB}" type="presParOf" srcId="{1BCC52B6-DB2D-4536-B986-2C67E6D58E28}" destId="{D14DF935-1BF5-49CD-885E-C41B82ACDFCD}" srcOrd="1" destOrd="0" presId="urn:microsoft.com/office/officeart/2005/8/layout/cycle4#1"/>
    <dgm:cxn modelId="{F7F28CF5-6309-47BC-8D44-2EC68CB64BBE}" type="presParOf" srcId="{D14DF935-1BF5-49CD-885E-C41B82ACDFCD}" destId="{8ECBC2A6-188E-4B1D-A703-7B08AEB1C111}" srcOrd="0" destOrd="0" presId="urn:microsoft.com/office/officeart/2005/8/layout/cycle4#1"/>
    <dgm:cxn modelId="{F5870FE1-ADEB-4E70-ACD3-207268B42772}" type="presParOf" srcId="{D14DF935-1BF5-49CD-885E-C41B82ACDFCD}" destId="{A2E03DDA-08F7-472C-92E3-36FB8F31E912}" srcOrd="1" destOrd="0" presId="urn:microsoft.com/office/officeart/2005/8/layout/cycle4#1"/>
    <dgm:cxn modelId="{083F79E9-FA14-4396-9B1F-8052AB1677F0}" type="presParOf" srcId="{1BCC52B6-DB2D-4536-B986-2C67E6D58E28}" destId="{4217A922-730B-4898-8222-5DD1BBE3FBD8}" srcOrd="2" destOrd="0" presId="urn:microsoft.com/office/officeart/2005/8/layout/cycle4#1"/>
    <dgm:cxn modelId="{11FD792C-6351-4EDC-974B-C1DB2CB7DCF4}" type="presParOf" srcId="{4217A922-730B-4898-8222-5DD1BBE3FBD8}" destId="{2596F230-6236-4511-A878-B31B6F265823}" srcOrd="0" destOrd="0" presId="urn:microsoft.com/office/officeart/2005/8/layout/cycle4#1"/>
    <dgm:cxn modelId="{3F65065F-BE44-4C4F-BB4E-191E215F46C3}" type="presParOf" srcId="{4217A922-730B-4898-8222-5DD1BBE3FBD8}" destId="{D20B5EFB-4E65-4F87-A4CC-5729674B8D3F}" srcOrd="1" destOrd="0" presId="urn:microsoft.com/office/officeart/2005/8/layout/cycle4#1"/>
    <dgm:cxn modelId="{310BD92E-B5D2-4DB3-803F-C208AC357162}" type="presParOf" srcId="{1BCC52B6-DB2D-4536-B986-2C67E6D58E28}" destId="{5451AD4C-FB6F-4878-96C0-4703DB2ED645}" srcOrd="3" destOrd="0" presId="urn:microsoft.com/office/officeart/2005/8/layout/cycle4#1"/>
    <dgm:cxn modelId="{76B1FD29-562E-4FCB-9DE0-66F802A9DC3A}" type="presParOf" srcId="{5451AD4C-FB6F-4878-96C0-4703DB2ED645}" destId="{9A6F6E04-A2C6-4189-B447-BDE3D567F46F}" srcOrd="0" destOrd="0" presId="urn:microsoft.com/office/officeart/2005/8/layout/cycle4#1"/>
    <dgm:cxn modelId="{70EA2CFF-A322-4020-B256-052024217312}" type="presParOf" srcId="{5451AD4C-FB6F-4878-96C0-4703DB2ED645}" destId="{20A5A3EA-4258-4B5F-A4CE-A7699C9F0491}" srcOrd="1" destOrd="0" presId="urn:microsoft.com/office/officeart/2005/8/layout/cycle4#1"/>
    <dgm:cxn modelId="{BDAE673A-978A-4999-8989-C84B758327B0}" type="presParOf" srcId="{1BCC52B6-DB2D-4536-B986-2C67E6D58E28}" destId="{3C88D049-30A1-4B38-9F1B-E2B4096D8477}" srcOrd="4" destOrd="0" presId="urn:microsoft.com/office/officeart/2005/8/layout/cycle4#1"/>
    <dgm:cxn modelId="{B9ED59B5-5030-47DA-93B9-D7103F66C1A7}" type="presParOf" srcId="{B1C8BEB9-8D80-4F30-9EC0-01ACBD4E1692}" destId="{C5DA1BC4-8898-46DB-9634-349969DE1037}" srcOrd="1" destOrd="0" presId="urn:microsoft.com/office/officeart/2005/8/layout/cycle4#1"/>
    <dgm:cxn modelId="{035A0B2E-88EB-4F63-8E3C-CE02E68D9DD0}" type="presParOf" srcId="{C5DA1BC4-8898-46DB-9634-349969DE1037}" destId="{84C525ED-D9BE-4966-AE4B-FCEB3901114A}" srcOrd="0" destOrd="0" presId="urn:microsoft.com/office/officeart/2005/8/layout/cycle4#1"/>
    <dgm:cxn modelId="{16B771BA-B4C7-4906-95A0-B83232E0202F}" type="presParOf" srcId="{C5DA1BC4-8898-46DB-9634-349969DE1037}" destId="{A308F88F-B460-42CB-A01B-C60814E8F616}" srcOrd="1" destOrd="0" presId="urn:microsoft.com/office/officeart/2005/8/layout/cycle4#1"/>
    <dgm:cxn modelId="{E77F86CC-E0A9-4B35-804B-5228CB6AD61B}" type="presParOf" srcId="{C5DA1BC4-8898-46DB-9634-349969DE1037}" destId="{869644C5-C7BE-4C93-A032-199229096FEC}" srcOrd="2" destOrd="0" presId="urn:microsoft.com/office/officeart/2005/8/layout/cycle4#1"/>
    <dgm:cxn modelId="{8AAB4CB5-0D4C-4161-ABA5-02AEABF9B03C}" type="presParOf" srcId="{C5DA1BC4-8898-46DB-9634-349969DE1037}" destId="{C5B1F6A3-C8C4-4180-A5AF-936F273959A9}" srcOrd="3" destOrd="0" presId="urn:microsoft.com/office/officeart/2005/8/layout/cycle4#1"/>
    <dgm:cxn modelId="{3A9622C4-E106-4B89-9379-142BFC2EBFFD}" type="presParOf" srcId="{C5DA1BC4-8898-46DB-9634-349969DE1037}" destId="{EC234888-0B3E-4C42-86A0-F4827EE08E36}" srcOrd="4" destOrd="0" presId="urn:microsoft.com/office/officeart/2005/8/layout/cycle4#1"/>
    <dgm:cxn modelId="{998BE3CF-56DE-45C5-BEC4-7A78CC6C85AB}" type="presParOf" srcId="{B1C8BEB9-8D80-4F30-9EC0-01ACBD4E1692}" destId="{9C0BE265-6EC4-42C9-B942-88CAFE1F20D0}" srcOrd="2" destOrd="0" presId="urn:microsoft.com/office/officeart/2005/8/layout/cycle4#1"/>
    <dgm:cxn modelId="{420043AB-3D6E-430E-81D9-726A6D1DE23C}" type="presParOf" srcId="{B1C8BEB9-8D80-4F30-9EC0-01ACBD4E1692}" destId="{80F43AA9-83D9-44D1-80BF-D5EC39F9D9F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6F230-6236-4511-A878-B31B6F265823}">
      <dsp:nvSpPr>
        <dsp:cNvPr id="0" name=""/>
        <dsp:cNvSpPr/>
      </dsp:nvSpPr>
      <dsp:spPr>
        <a:xfrm>
          <a:off x="4567367" y="3052943"/>
          <a:ext cx="2220925" cy="143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Желание учиться</a:t>
          </a:r>
          <a:endParaRPr lang="ru-RU" sz="1400" kern="1200" dirty="0"/>
        </a:p>
      </dsp:txBody>
      <dsp:txXfrm>
        <a:off x="5265248" y="3444210"/>
        <a:ext cx="1491441" cy="1015786"/>
      </dsp:txXfrm>
    </dsp:sp>
    <dsp:sp modelId="{9A6F6E04-A2C6-4189-B447-BDE3D567F46F}">
      <dsp:nvSpPr>
        <dsp:cNvPr id="0" name=""/>
        <dsp:cNvSpPr/>
      </dsp:nvSpPr>
      <dsp:spPr>
        <a:xfrm>
          <a:off x="769143" y="3052943"/>
          <a:ext cx="2436132" cy="143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Умение общаться с детьми и взрослыми </a:t>
          </a:r>
          <a:endParaRPr lang="ru-RU" sz="1600" kern="1200" dirty="0"/>
        </a:p>
      </dsp:txBody>
      <dsp:txXfrm>
        <a:off x="800746" y="3444210"/>
        <a:ext cx="1642086" cy="1015786"/>
      </dsp:txXfrm>
    </dsp:sp>
    <dsp:sp modelId="{8ECBC2A6-188E-4B1D-A703-7B08AEB1C111}">
      <dsp:nvSpPr>
        <dsp:cNvPr id="0" name=""/>
        <dsp:cNvSpPr/>
      </dsp:nvSpPr>
      <dsp:spPr>
        <a:xfrm>
          <a:off x="4499562" y="0"/>
          <a:ext cx="2220925" cy="143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Память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Внимание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Мышление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Речь</a:t>
          </a:r>
          <a:endParaRPr lang="ru-RU" sz="1400" kern="1200" dirty="0"/>
        </a:p>
      </dsp:txBody>
      <dsp:txXfrm>
        <a:off x="5197443" y="31603"/>
        <a:ext cx="1491441" cy="1015786"/>
      </dsp:txXfrm>
    </dsp:sp>
    <dsp:sp modelId="{974320F5-397F-4A00-9FFF-04E92B70BBE2}">
      <dsp:nvSpPr>
        <dsp:cNvPr id="0" name=""/>
        <dsp:cNvSpPr/>
      </dsp:nvSpPr>
      <dsp:spPr>
        <a:xfrm>
          <a:off x="804745" y="0"/>
          <a:ext cx="2363330" cy="143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произвольности </a:t>
          </a:r>
          <a:endParaRPr lang="ru-RU" sz="1400" kern="1200" dirty="0"/>
        </a:p>
      </dsp:txBody>
      <dsp:txXfrm>
        <a:off x="836348" y="31603"/>
        <a:ext cx="1591125" cy="1015786"/>
      </dsp:txXfrm>
    </dsp:sp>
    <dsp:sp modelId="{84C525ED-D9BE-4966-AE4B-FCEB3901114A}">
      <dsp:nvSpPr>
        <dsp:cNvPr id="0" name=""/>
        <dsp:cNvSpPr/>
      </dsp:nvSpPr>
      <dsp:spPr>
        <a:xfrm>
          <a:off x="1752776" y="256260"/>
          <a:ext cx="1946681" cy="19466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Личностно  – волевая готовность</a:t>
          </a:r>
          <a:endParaRPr lang="ru-RU" sz="1200" kern="1200" dirty="0"/>
        </a:p>
      </dsp:txBody>
      <dsp:txXfrm>
        <a:off x="2322946" y="826430"/>
        <a:ext cx="1376511" cy="1376511"/>
      </dsp:txXfrm>
    </dsp:sp>
    <dsp:sp modelId="{A308F88F-B460-42CB-A01B-C60814E8F616}">
      <dsp:nvSpPr>
        <dsp:cNvPr id="0" name=""/>
        <dsp:cNvSpPr/>
      </dsp:nvSpPr>
      <dsp:spPr>
        <a:xfrm rot="5400000">
          <a:off x="3789374" y="256260"/>
          <a:ext cx="1946681" cy="19466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Интеллектуаль-ная</a:t>
          </a:r>
          <a:r>
            <a:rPr lang="ru-RU" sz="1200" kern="1200" dirty="0" smtClean="0"/>
            <a:t> готовность</a:t>
          </a:r>
          <a:endParaRPr lang="ru-RU" sz="1200" kern="1200" dirty="0"/>
        </a:p>
      </dsp:txBody>
      <dsp:txXfrm rot="-5400000">
        <a:off x="3789374" y="826430"/>
        <a:ext cx="1376511" cy="1376511"/>
      </dsp:txXfrm>
    </dsp:sp>
    <dsp:sp modelId="{869644C5-C7BE-4C93-A032-199229096FEC}">
      <dsp:nvSpPr>
        <dsp:cNvPr id="0" name=""/>
        <dsp:cNvSpPr/>
      </dsp:nvSpPr>
      <dsp:spPr>
        <a:xfrm rot="10800000">
          <a:off x="3789374" y="2292858"/>
          <a:ext cx="1946681" cy="19466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Мотивационная готовность</a:t>
          </a:r>
          <a:endParaRPr lang="ru-RU" sz="1200" kern="1200" dirty="0"/>
        </a:p>
      </dsp:txBody>
      <dsp:txXfrm rot="10800000">
        <a:off x="3789374" y="2292858"/>
        <a:ext cx="1376511" cy="1376511"/>
      </dsp:txXfrm>
    </dsp:sp>
    <dsp:sp modelId="{C5B1F6A3-C8C4-4180-A5AF-936F273959A9}">
      <dsp:nvSpPr>
        <dsp:cNvPr id="0" name=""/>
        <dsp:cNvSpPr/>
      </dsp:nvSpPr>
      <dsp:spPr>
        <a:xfrm rot="16200000">
          <a:off x="1752776" y="2292858"/>
          <a:ext cx="1946681" cy="194668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готовность</a:t>
          </a:r>
          <a:endParaRPr lang="ru-RU" sz="1200" kern="1200" dirty="0"/>
        </a:p>
      </dsp:txBody>
      <dsp:txXfrm rot="5400000">
        <a:off x="2322946" y="2292858"/>
        <a:ext cx="1376511" cy="1376511"/>
      </dsp:txXfrm>
    </dsp:sp>
    <dsp:sp modelId="{9C0BE265-6EC4-42C9-B942-88CAFE1F20D0}">
      <dsp:nvSpPr>
        <dsp:cNvPr id="0" name=""/>
        <dsp:cNvSpPr/>
      </dsp:nvSpPr>
      <dsp:spPr>
        <a:xfrm>
          <a:off x="3408354" y="1843278"/>
          <a:ext cx="672122" cy="5844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43AA9-83D9-44D1-80BF-D5EC39F9D9F6}">
      <dsp:nvSpPr>
        <dsp:cNvPr id="0" name=""/>
        <dsp:cNvSpPr/>
      </dsp:nvSpPr>
      <dsp:spPr>
        <a:xfrm rot="10800000">
          <a:off x="3408354" y="2068068"/>
          <a:ext cx="672122" cy="5844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487117-4159-4297-8688-F27F07D64122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ADDA0A-DDEA-45DB-965E-E57AD3EA0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978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854C4-E358-41FB-9557-C46D49A861D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Каждый родитель с волнением и нетерпение ждет день, когда его ребенок пойдет в школу, станет первоклассником.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75FA-2FA8-4B03-B452-AD22A7AC3FE1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626AE4-0353-4927-A745-B98151DA17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1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B73E-639F-4B9F-8682-A1DFCCB60C10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9C00-AC5D-4B5F-98CA-18427AD9CD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47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22AD-A34B-4783-9F62-F6E010449998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03FD-DF93-4BE7-832C-ED3131695E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0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703A-DE41-42EC-8B21-9B77868F7473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009A-7196-4BA1-B886-6C29B1E7E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Дата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913C9E82-DEB4-4C5D-9272-A67A6E61AEF4}" type="datetimeFigureOut">
              <a:rPr lang="ru-RU"/>
              <a:pPr>
                <a:defRPr/>
              </a:pPr>
              <a:t>26.01.2018</a:t>
            </a:fld>
            <a:endParaRPr lang="ru-RU" dirty="0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81030F-F00B-432D-A0DE-571C8696C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85813" y="3214688"/>
            <a:ext cx="8072437" cy="228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36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36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3600" smtClean="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ru-RU" sz="3600" smtClean="0">
                <a:solidFill>
                  <a:schemeClr val="folHlink"/>
                </a:solidFill>
                <a:latin typeface="Calibri" pitchFamily="34" charset="0"/>
              </a:rPr>
              <a:t/>
            </a:r>
            <a:br>
              <a:rPr lang="ru-RU" sz="3600" smtClean="0">
                <a:solidFill>
                  <a:schemeClr val="folHlink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43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60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ru-RU" sz="36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6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mtClean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36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430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4300" smtClean="0">
                <a:solidFill>
                  <a:schemeClr val="tx1"/>
                </a:solidFill>
                <a:latin typeface="Calibri" pitchFamily="34" charset="0"/>
              </a:rPr>
            </a:br>
            <a:endParaRPr lang="ru-RU" sz="320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900113" y="1863725"/>
            <a:ext cx="770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dirty="0">
                <a:solidFill>
                  <a:schemeClr val="bg1"/>
                </a:solidFill>
                <a:latin typeface="Comic Sans MS" pitchFamily="66" charset="0"/>
              </a:rPr>
              <a:t>Готовность ребенка к школе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  <a:endParaRPr lang="ru-RU" altLang="ru-RU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684213" y="1600200"/>
            <a:ext cx="2879725" cy="49244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Если вас что-то будет беспокоить в поведении ребенка, его учебных делах, не стесняйтесь обращаться за советом и консультацией к учителю или специалисту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5400675" cy="27352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  <a:endParaRPr lang="ru-RU" altLang="ru-RU" smtClean="0"/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468313" y="1600200"/>
            <a:ext cx="2879725" cy="44958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Не пропускайте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трудности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возможные у ребенка на начальном этапе овладения учебными навыками. Если у будущего первоклассника, например, есть  логопедические проблемы, постарайтесь справиться с ними до школы или на первом году обучения.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060575"/>
            <a:ext cx="4691062" cy="328453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  <a:endParaRPr lang="ru-RU" altLang="ru-RU" smtClean="0"/>
          </a:p>
        </p:txBody>
      </p:sp>
      <p:sp>
        <p:nvSpPr>
          <p:cNvPr id="17411" name="Текст 2"/>
          <p:cNvSpPr>
            <a:spLocks noGrp="1"/>
          </p:cNvSpPr>
          <p:nvPr>
            <p:ph type="body" idx="2"/>
          </p:nvPr>
        </p:nvSpPr>
        <p:spPr>
          <a:xfrm>
            <a:off x="539750" y="1600200"/>
            <a:ext cx="3311525" cy="4495800"/>
          </a:xfrm>
        </p:spPr>
        <p:txBody>
          <a:bodyPr/>
          <a:lstStyle/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Поддержите будущего первоклассника в его желании добиться успеха. В каждой работе обязательно находите то, за что можно похвалить. Помните, похвала  и эмоциональная поддержка («Молодец!», «Ты так хорошо справился!») способны заметно повысить интеллектуальные достижения человека.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838" y="2060575"/>
            <a:ext cx="4283075" cy="32131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052513"/>
            <a:ext cx="4378325" cy="5043487"/>
          </a:xfrm>
        </p:spPr>
        <p:txBody>
          <a:bodyPr/>
          <a:lstStyle/>
          <a:p>
            <a:pPr marL="365125" indent="-255588" eaLnBrk="1" hangingPunct="1">
              <a:defRPr/>
            </a:pPr>
            <a:endParaRPr lang="ru-RU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marL="365125" indent="-255588" eaLnBrk="1" hangingPunct="1">
              <a:defRPr/>
            </a:pPr>
            <a:endParaRPr lang="ru-RU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marL="365125" indent="-255588" eaLnBrk="1" hangingPunct="1">
              <a:defRPr/>
            </a:pPr>
            <a:endParaRPr lang="ru-RU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marL="365125" indent="-255588"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</a:rPr>
              <a:t>Телефон:  32-13-70</a:t>
            </a:r>
          </a:p>
          <a:p>
            <a:pPr marL="365125" indent="-255588"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</a:rPr>
              <a:t>Адрес: </a:t>
            </a:r>
          </a:p>
          <a:p>
            <a:pPr marL="365125" indent="-255588"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</a:rPr>
              <a:t>Хабаровская, 10</a:t>
            </a:r>
          </a:p>
          <a:p>
            <a:pPr marL="365125" indent="-255588" eaLnBrk="1" hangingPunct="1">
              <a:defRPr/>
            </a:pPr>
            <a:endParaRPr lang="ru-RU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latin typeface="+mn-lt"/>
            </a:endParaRPr>
          </a:p>
          <a:p>
            <a:pPr eaLnBrk="1" hangingPunct="1">
              <a:defRPr/>
            </a:pPr>
            <a:endParaRPr lang="ru-RU" dirty="0">
              <a:latin typeface="+mn-lt"/>
            </a:endParaRPr>
          </a:p>
        </p:txBody>
      </p:sp>
      <p:pic>
        <p:nvPicPr>
          <p:cNvPr id="18435" name="Содержимое 3" descr="1217822913_0lik_ru_1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12875"/>
            <a:ext cx="3914775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4" descr="39bec16b3a7b608f62dd633d5117362e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38" y="1379538"/>
            <a:ext cx="6813550" cy="5289550"/>
          </a:xfrm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972425" cy="1511300"/>
          </a:xfrm>
        </p:spPr>
        <p:txBody>
          <a:bodyPr/>
          <a:lstStyle/>
          <a:p>
            <a:pPr algn="ctr" eaLnBrk="1" hangingPunct="1"/>
            <a:r>
              <a:rPr lang="ru-RU" altLang="ru-RU" sz="4400" smtClean="0">
                <a:solidFill>
                  <a:schemeClr val="accent1"/>
                </a:solidFill>
                <a:latin typeface="Comic Sans MS" pitchFamily="66" charset="0"/>
              </a:rPr>
              <a:t>Поздравляем! Ваш ребенок идет в первый класс!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chemeClr val="accent1"/>
                </a:solidFill>
              </a:rPr>
              <a:t>Психологическая готовность       к школе</a:t>
            </a:r>
            <a:endParaRPr lang="ru-RU" altLang="ru-RU" sz="3600" b="1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755576" y="1600200"/>
          <a:ext cx="748883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75247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Психолог\Desktop\img1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9144000" cy="6192688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765175"/>
            <a:ext cx="4608512" cy="5330825"/>
          </a:xfrm>
          <a:noFill/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27088" y="1557338"/>
            <a:ext cx="31686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зона ответственности ребенка.</a:t>
            </a:r>
          </a:p>
          <a:p>
            <a:pPr algn="just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   Начало учебного года – самое время перестать воспринимать ребенка как малыша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258888" y="476250"/>
            <a:ext cx="4465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  <a:endParaRPr lang="ru-RU" altLang="ru-RU" smtClean="0"/>
          </a:p>
        </p:txBody>
      </p:sp>
      <p:sp>
        <p:nvSpPr>
          <p:cNvPr id="11267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513138" cy="4495800"/>
          </a:xfrm>
        </p:spPr>
        <p:txBody>
          <a:bodyPr/>
          <a:lstStyle/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Учение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- это нелегкий и ответственный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Поступление в школу существенно меняет жизнь ребенка, но не должно лишать её многообразия, радости, игры. У первоклассника должно оставаться достаточно времени для игровых занятий.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995488"/>
            <a:ext cx="3898900" cy="4241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  <a:endParaRPr lang="ru-RU" altLang="ru-RU" smtClean="0"/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611188" y="1600200"/>
            <a:ext cx="3097212" cy="4495800"/>
          </a:xfrm>
        </p:spPr>
        <p:txBody>
          <a:bodyPr/>
          <a:lstStyle/>
          <a:p>
            <a:pPr algn="just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 поступлением в школу в жизни вашего ребенка появится человек более авторитетный, чем вы.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Это учитель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Уважайте мнение ребенка о своем педагоге.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3525" y="1600200"/>
            <a:ext cx="3811588" cy="49244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</a:p>
        </p:txBody>
      </p:sp>
      <p:sp>
        <p:nvSpPr>
          <p:cNvPr id="13315" name="Содержимое 3"/>
          <p:cNvSpPr>
            <a:spLocks noGrp="1"/>
          </p:cNvSpPr>
          <p:nvPr>
            <p:ph sz="quarter" idx="1"/>
          </p:nvPr>
        </p:nvSpPr>
        <p:spPr>
          <a:xfrm>
            <a:off x="900113" y="1600200"/>
            <a:ext cx="3959225" cy="44958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400" smtClean="0"/>
              <a:t>  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Ваш ребенок придет в школу, чтобы учиться. Когда человек учится,         у него может что-то не сразу получиться, это естественно. Ребенок имеет право на ошибку.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13316" name="Picture 7" descr="Первокла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357563"/>
            <a:ext cx="29797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Советы родителям</a:t>
            </a:r>
            <a:endParaRPr lang="ru-RU" altLang="ru-RU" smtClean="0"/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179388" y="1557338"/>
            <a:ext cx="3455987" cy="4132262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Основной урок, который должен усвоить ваш ребенок - 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412875"/>
            <a:ext cx="5138738" cy="446405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Справедливост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>
    <a:extraClrScheme>
      <a:clrScheme name="4_Справедливость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раведливость 2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990000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раведливость 3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990000"/>
        </a:accent1>
        <a:accent2>
          <a:srgbClr val="C800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B50000"/>
        </a:accent6>
        <a:hlink>
          <a:srgbClr val="FFA521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Справедливость 3">
    <a:dk1>
      <a:srgbClr val="000000"/>
    </a:dk1>
    <a:lt1>
      <a:srgbClr val="FFFFFF"/>
    </a:lt1>
    <a:dk2>
      <a:srgbClr val="696464"/>
    </a:dk2>
    <a:lt2>
      <a:srgbClr val="E9E5DC"/>
    </a:lt2>
    <a:accent1>
      <a:srgbClr val="990000"/>
    </a:accent1>
    <a:accent2>
      <a:srgbClr val="C80000"/>
    </a:accent2>
    <a:accent3>
      <a:srgbClr val="FFFFFF"/>
    </a:accent3>
    <a:accent4>
      <a:srgbClr val="000000"/>
    </a:accent4>
    <a:accent5>
      <a:srgbClr val="CAAAAA"/>
    </a:accent5>
    <a:accent6>
      <a:srgbClr val="B50000"/>
    </a:accent6>
    <a:hlink>
      <a:srgbClr val="FFA521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721</TotalTime>
  <Words>315</Words>
  <Application>Microsoft Office PowerPoint</Application>
  <PresentationFormat>Экран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Wingdings 2</vt:lpstr>
      <vt:lpstr>Calibri</vt:lpstr>
      <vt:lpstr>Comic Sans MS</vt:lpstr>
      <vt:lpstr>Times New Roman</vt:lpstr>
      <vt:lpstr>5_Справедливость</vt:lpstr>
      <vt:lpstr>                  </vt:lpstr>
      <vt:lpstr>Поздравляем! Ваш ребенок идет в первый класс!</vt:lpstr>
      <vt:lpstr>Психологическая готовность       к школе</vt:lpstr>
      <vt:lpstr>Презентация PowerPoint</vt:lpstr>
      <vt:lpstr>Презентация PowerPoint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Макеева  Светлана Александровна педагог-психолог</dc:title>
  <dc:creator>Светочка</dc:creator>
  <cp:lastModifiedBy>GordeevAV</cp:lastModifiedBy>
  <cp:revision>42</cp:revision>
  <dcterms:created xsi:type="dcterms:W3CDTF">2010-03-09T20:35:09Z</dcterms:created>
  <dcterms:modified xsi:type="dcterms:W3CDTF">2018-01-26T06:02:44Z</dcterms:modified>
</cp:coreProperties>
</file>