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  <p:sldMasterId id="2147483662" r:id="rId2"/>
  </p:sldMasterIdLst>
  <p:notesMasterIdLst>
    <p:notesMasterId r:id="rId14"/>
  </p:notesMasterIdLst>
  <p:sldIdLst>
    <p:sldId id="256" r:id="rId3"/>
    <p:sldId id="270" r:id="rId4"/>
    <p:sldId id="1277" r:id="rId5"/>
    <p:sldId id="261" r:id="rId6"/>
    <p:sldId id="1278" r:id="rId7"/>
    <p:sldId id="1279" r:id="rId8"/>
    <p:sldId id="1280" r:id="rId9"/>
    <p:sldId id="1281" r:id="rId10"/>
    <p:sldId id="1282" r:id="rId11"/>
    <p:sldId id="1283" r:id="rId12"/>
    <p:sldId id="1284" r:id="rId13"/>
  </p:sldIdLst>
  <p:sldSz cx="12192000" cy="6858000"/>
  <p:notesSz cx="6858000" cy="9144000"/>
  <p:embeddedFontLst>
    <p:embeddedFont>
      <p:font typeface="Quicksand"/>
      <p:regular r:id="rId15"/>
    </p:embeddedFont>
    <p:embeddedFont>
      <p:font typeface="Calibri" panose="020F0502020204030204" pitchFamily="34" charset="0"/>
      <p:regular r:id="rId15"/>
      <p:bold r:id="rId15"/>
      <p:italic r:id="rId15"/>
      <p:boldItalic r:id="rId15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BF0"/>
    <a:srgbClr val="F2FBEE"/>
    <a:srgbClr val="FFDDD2"/>
    <a:srgbClr val="F1F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6942"/>
  </p:normalViewPr>
  <p:slideViewPr>
    <p:cSldViewPr snapToGrid="0" snapToObjects="1">
      <p:cViewPr varScale="1">
        <p:scale>
          <a:sx n="88" d="100"/>
          <a:sy n="88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NUL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Quicksand" pitchFamily="2" charset="77"/>
              </a:defRPr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Quicksand" pitchFamily="2" charset="77"/>
              </a:defRPr>
            </a:lvl1pPr>
          </a:lstStyle>
          <a:p>
            <a:fld id="{F812A206-F29C-814E-ACE5-41289620B312}" type="datetimeFigureOut">
              <a:rPr lang="es-ES" smtClean="0"/>
              <a:pPr/>
              <a:t>24/01/2024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Quicksand" pitchFamily="2" charset="77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Quicksand" pitchFamily="2" charset="77"/>
              </a:defRPr>
            </a:lvl1pPr>
          </a:lstStyle>
          <a:p>
            <a:fld id="{3BDD395A-2196-A64B-B93A-4264BD267AB0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276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E7ADC-D275-8A43-8AC8-950C4DC4E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E78006-E0F4-5042-9C9F-9406861C22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err="1"/>
              <a:t>casascascascascs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5AD26-6FAB-4645-BF21-C1C535AD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3F0551-C1CA-DC44-B292-3828D4D7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CAA3FA-0129-0A4A-BF10-CB8CE073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5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C5179-0DBD-C949-95D5-39DBCE99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41F0A6-6197-6C48-A88B-73B70F345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5BBC5-94CD-984E-9099-215BC345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C2DB44-922D-5240-BA88-57EA6C0C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B2C57-8E53-174E-A9B3-4DAF6FAD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7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649199-9925-2249-ADDE-3EF894F56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3A2B5C-AA7C-4742-A6C3-BB2CE6BFC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DEE47D-BB08-B74B-B78C-F2935203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556FB-B808-CC4E-8563-82FFDAC5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563D2-3993-2441-A0F2-358CCA0D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4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8D18CBC2-16F6-324B-A575-D37E1DC500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1025" y="890588"/>
            <a:ext cx="4160838" cy="4443412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s-ES" dirty="0"/>
              <a:t>Place </a:t>
            </a:r>
            <a:r>
              <a:rPr lang="es-ES" dirty="0" err="1"/>
              <a:t>image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09F931-487A-964D-83F0-C6A7A4A0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pPr/>
              <a:t>24/01/2024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669585-D199-5F47-B8EA-C3DA44AA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FC63FA-F5A3-B840-862E-58AE7DFC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19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1547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1547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53358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1547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1547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392590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63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460046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247281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57741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503EA-62AE-404C-AB92-DC34A999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10C46-F90A-D24B-A667-3BC4CE7E1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2C51C9-D576-B749-A39D-1203EE43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B9092-A57F-004B-9A36-240512AA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9E7C44-6812-6541-AAD8-C1289205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96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71848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8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16222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5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66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146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ea typeface="+mn-ea"/>
                <a:cs typeface="+mn-c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8616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96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175263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31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B884A-4567-0E47-AFB3-12A5D831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5856D5-0C47-DA41-860B-A6184EFB6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B4E0A-8E46-1846-91B9-906DB741A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CAA9C-4958-A841-8C16-D113AF79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DBD18-6A3D-4044-9BAE-DA1FA2C9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30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2611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1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6149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332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6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63FBB-81BD-0A4D-91B5-A85AB48C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16D6F-2D6E-6540-BAC4-79C975A3B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164162-73DE-4346-9DA0-DB33869D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B2A1A1-EE4D-FE49-AE7E-1F2D4B6A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2D4147-B54C-7047-9EC4-C05A1A7C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E96FE4-1AE5-7046-8506-565CEBF9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8D11E-9E4A-3540-A4B5-1CC01656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B0C41A-2EF9-404E-83D1-42BB0BF34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C7E4FC-5FF6-5042-9357-5E344CCE8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7D6927-085D-5542-87D2-4FDDED874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3C2827-1C55-1C42-8AA4-5891335D1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0542D0-B845-9643-971F-9ECF344D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7EA025-DB51-9143-90B4-3B42ACA5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62E871-28CD-6C4D-B453-56DAD2B3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6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77DE-8403-B143-9919-0969EFE6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4518EF-C919-E341-ACA4-BD11DCB9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B5D08F-D137-9242-A6CE-12369B51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549CC1-AF63-9747-B269-9A5E0BF2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02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FEDA38-4A5A-064A-A539-55C8747D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2BDF32-3320-064A-998A-5738EC33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D98BBE-797F-3241-95B0-3620A9BB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8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EDF29-FF99-104D-8252-0BA7E013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ECDD73-4844-4544-8A70-DDE18453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08016D-F8A0-9E4E-941A-C7719C30D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BD751-3396-9C4C-A2A1-5727E2C8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9F3F79-9CB9-A641-AFB8-7512AF2B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E4D0BF-3BAE-B148-A17F-DA91AFDD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1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AE2F9-3B68-CE46-AEFF-0AD65ADA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E2FAB6-D3CE-A74C-86F6-D03DCAD1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7776F8-E8BD-3841-9B73-2AECCB212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BADC7-AC4E-1445-AA45-C206A7B1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24/01/2024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BD32FF-4863-7E4E-910E-DF86BDE9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861AFD-03BD-7B41-AB14-639D4709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5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de bloque 6">
            <a:extLst>
              <a:ext uri="{FF2B5EF4-FFF2-40B4-BE49-F238E27FC236}">
                <a16:creationId xmlns:a16="http://schemas.microsoft.com/office/drawing/2014/main" id="{96A0CAE5-9B27-F147-A753-A9F2097714D3}"/>
              </a:ext>
            </a:extLst>
          </p:cNvPr>
          <p:cNvSpPr/>
          <p:nvPr userDrawn="1"/>
        </p:nvSpPr>
        <p:spPr>
          <a:xfrm rot="13500000">
            <a:off x="9815252" y="-1952829"/>
            <a:ext cx="4178709" cy="4178709"/>
          </a:xfrm>
          <a:prstGeom prst="blockArc">
            <a:avLst>
              <a:gd name="adj1" fmla="val 12175664"/>
              <a:gd name="adj2" fmla="val 19150979"/>
              <a:gd name="adj3" fmla="val 14003"/>
            </a:avLst>
          </a:prstGeom>
          <a:solidFill>
            <a:schemeClr val="tx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solidFill>
                <a:schemeClr val="tx1"/>
              </a:solidFill>
              <a:latin typeface="Quicksand" pitchFamily="2" charset="77"/>
            </a:endParaRPr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24BD42-EED4-5748-8AB5-A7D98C5C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360F54-46E1-1C4F-8154-8F24F4A02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E1D91-314E-BF4E-A647-6F58642F9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fld id="{D8D1823D-2D9F-DB49-8802-A8B7A5F88D0B}" type="datetimeFigureOut">
              <a:rPr lang="es-ES" smtClean="0"/>
              <a:pPr/>
              <a:t>24/01/2024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84DED-C2FE-BC40-B45D-B15310D09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56F184-9C49-D64E-9E75-D24CF620D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fld id="{06C751CE-FC6A-FB4F-AB92-D59402B8D7D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44A2EE-790B-B947-A310-3DFCDC81E104}"/>
              </a:ext>
            </a:extLst>
          </p:cNvPr>
          <p:cNvSpPr/>
          <p:nvPr userDrawn="1"/>
        </p:nvSpPr>
        <p:spPr>
          <a:xfrm rot="18900000">
            <a:off x="11667102" y="2463060"/>
            <a:ext cx="276103" cy="276103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9" name="Arco de bloque 8">
            <a:extLst>
              <a:ext uri="{FF2B5EF4-FFF2-40B4-BE49-F238E27FC236}">
                <a16:creationId xmlns:a16="http://schemas.microsoft.com/office/drawing/2014/main" id="{A4DA8A26-AC02-D04F-AEBE-9CA324BABF22}"/>
              </a:ext>
            </a:extLst>
          </p:cNvPr>
          <p:cNvSpPr/>
          <p:nvPr userDrawn="1"/>
        </p:nvSpPr>
        <p:spPr>
          <a:xfrm rot="2547369">
            <a:off x="-3427402" y="4403521"/>
            <a:ext cx="4178709" cy="4178709"/>
          </a:xfrm>
          <a:prstGeom prst="blockArc">
            <a:avLst>
              <a:gd name="adj1" fmla="val 15623230"/>
              <a:gd name="adj2" fmla="val 17991358"/>
              <a:gd name="adj3" fmla="val 7748"/>
            </a:avLst>
          </a:prstGeom>
          <a:solidFill>
            <a:schemeClr val="tx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solidFill>
                <a:schemeClr val="tx1"/>
              </a:solidFill>
              <a:latin typeface="Quicksand" pitchFamily="2" charset="77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627D9A8-90B1-DD4F-AE7A-A02AFE844D99}"/>
              </a:ext>
            </a:extLst>
          </p:cNvPr>
          <p:cNvSpPr/>
          <p:nvPr userDrawn="1"/>
        </p:nvSpPr>
        <p:spPr>
          <a:xfrm rot="18900000">
            <a:off x="11136488" y="2796917"/>
            <a:ext cx="180026" cy="180026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E357E6D-7A37-9A4C-AD31-02FF40405044}"/>
              </a:ext>
            </a:extLst>
          </p:cNvPr>
          <p:cNvSpPr/>
          <p:nvPr userDrawn="1"/>
        </p:nvSpPr>
        <p:spPr>
          <a:xfrm rot="18900000">
            <a:off x="415827" y="6321602"/>
            <a:ext cx="180026" cy="180026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1E75985-96EF-9E44-B081-B42D41A3B8ED}"/>
              </a:ext>
            </a:extLst>
          </p:cNvPr>
          <p:cNvSpPr/>
          <p:nvPr userDrawn="1"/>
        </p:nvSpPr>
        <p:spPr>
          <a:xfrm rot="18900000">
            <a:off x="700835" y="4740949"/>
            <a:ext cx="113797" cy="113797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91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Quicksan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Quicksand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Quicksand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CB3F-26C9-44D7-A7CB-40F86C5CE4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D414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D4149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23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o 133">
            <a:extLst>
              <a:ext uri="{FF2B5EF4-FFF2-40B4-BE49-F238E27FC236}">
                <a16:creationId xmlns:a16="http://schemas.microsoft.com/office/drawing/2014/main" id="{BC3CC60B-FCC9-9544-A4E8-0E71789D355E}"/>
              </a:ext>
            </a:extLst>
          </p:cNvPr>
          <p:cNvGrpSpPr/>
          <p:nvPr/>
        </p:nvGrpSpPr>
        <p:grpSpPr>
          <a:xfrm rot="10800000">
            <a:off x="8900931" y="3507250"/>
            <a:ext cx="3314292" cy="3377111"/>
            <a:chOff x="-33178" y="-1"/>
            <a:chExt cx="3314292" cy="3377111"/>
          </a:xfrm>
        </p:grpSpPr>
        <p:sp>
          <p:nvSpPr>
            <p:cNvPr id="135" name="Rectángulo 130">
              <a:extLst>
                <a:ext uri="{FF2B5EF4-FFF2-40B4-BE49-F238E27FC236}">
                  <a16:creationId xmlns:a16="http://schemas.microsoft.com/office/drawing/2014/main" id="{0C675DE9-FAB0-6643-B498-412FF6142F9E}"/>
                </a:ext>
              </a:extLst>
            </p:cNvPr>
            <p:cNvSpPr/>
            <p:nvPr/>
          </p:nvSpPr>
          <p:spPr>
            <a:xfrm>
              <a:off x="0" y="-1"/>
              <a:ext cx="3281114" cy="337711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9700" h="2912490">
                  <a:moveTo>
                    <a:pt x="0" y="0"/>
                  </a:moveTo>
                  <a:lnTo>
                    <a:pt x="2829700" y="0"/>
                  </a:lnTo>
                  <a:cubicBezTo>
                    <a:pt x="2301164" y="426081"/>
                    <a:pt x="2764850" y="1134263"/>
                    <a:pt x="1409463" y="1579799"/>
                  </a:cubicBezTo>
                  <a:cubicBezTo>
                    <a:pt x="304102" y="2238037"/>
                    <a:pt x="414697" y="2507171"/>
                    <a:pt x="0" y="29124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Rectángulo 130">
              <a:extLst>
                <a:ext uri="{FF2B5EF4-FFF2-40B4-BE49-F238E27FC236}">
                  <a16:creationId xmlns:a16="http://schemas.microsoft.com/office/drawing/2014/main" id="{616F224D-0C47-9540-8E7F-F92DBCCA61F1}"/>
                </a:ext>
              </a:extLst>
            </p:cNvPr>
            <p:cNvSpPr/>
            <p:nvPr/>
          </p:nvSpPr>
          <p:spPr>
            <a:xfrm>
              <a:off x="-33178" y="8127"/>
              <a:ext cx="2186221" cy="2470430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409463 w 2749737"/>
                <a:gd name="connsiteY2" fmla="*/ 1579799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464153"/>
                <a:gd name="connsiteY0" fmla="*/ 0 h 2912490"/>
                <a:gd name="connsiteX1" fmla="*/ 2464153 w 2464153"/>
                <a:gd name="connsiteY1" fmla="*/ 11424 h 2912490"/>
                <a:gd name="connsiteX2" fmla="*/ 1569390 w 2464153"/>
                <a:gd name="connsiteY2" fmla="*/ 2150967 h 2912490"/>
                <a:gd name="connsiteX3" fmla="*/ 0 w 2464153"/>
                <a:gd name="connsiteY3" fmla="*/ 2912490 h 2912490"/>
                <a:gd name="connsiteX4" fmla="*/ 0 w 2464153"/>
                <a:gd name="connsiteY4" fmla="*/ 0 h 2912490"/>
                <a:gd name="connsiteX0" fmla="*/ 0 w 2528698"/>
                <a:gd name="connsiteY0" fmla="*/ 0 h 2912490"/>
                <a:gd name="connsiteX1" fmla="*/ 2464153 w 2528698"/>
                <a:gd name="connsiteY1" fmla="*/ 11424 h 2912490"/>
                <a:gd name="connsiteX2" fmla="*/ 1569390 w 2528698"/>
                <a:gd name="connsiteY2" fmla="*/ 2150967 h 2912490"/>
                <a:gd name="connsiteX3" fmla="*/ 0 w 2528698"/>
                <a:gd name="connsiteY3" fmla="*/ 2912490 h 2912490"/>
                <a:gd name="connsiteX4" fmla="*/ 0 w 2528698"/>
                <a:gd name="connsiteY4" fmla="*/ 0 h 2912490"/>
                <a:gd name="connsiteX0" fmla="*/ 22846 w 2551544"/>
                <a:gd name="connsiteY0" fmla="*/ 0 h 2672599"/>
                <a:gd name="connsiteX1" fmla="*/ 2486999 w 2551544"/>
                <a:gd name="connsiteY1" fmla="*/ 11424 h 2672599"/>
                <a:gd name="connsiteX2" fmla="*/ 1592236 w 2551544"/>
                <a:gd name="connsiteY2" fmla="*/ 2150967 h 2672599"/>
                <a:gd name="connsiteX3" fmla="*/ 0 w 2551544"/>
                <a:gd name="connsiteY3" fmla="*/ 2672599 h 2672599"/>
                <a:gd name="connsiteX4" fmla="*/ 22846 w 2551544"/>
                <a:gd name="connsiteY4" fmla="*/ 0 h 2672599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11421 w 2578736"/>
                <a:gd name="connsiteY0" fmla="*/ 0 h 2935336"/>
                <a:gd name="connsiteX1" fmla="*/ 2509845 w 2578736"/>
                <a:gd name="connsiteY1" fmla="*/ 0 h 2935336"/>
                <a:gd name="connsiteX2" fmla="*/ 1637928 w 2578736"/>
                <a:gd name="connsiteY2" fmla="*/ 2025309 h 2935336"/>
                <a:gd name="connsiteX3" fmla="*/ 0 w 2578736"/>
                <a:gd name="connsiteY3" fmla="*/ 2935336 h 2935336"/>
                <a:gd name="connsiteX4" fmla="*/ 11421 w 2578736"/>
                <a:gd name="connsiteY4" fmla="*/ 0 h 2935336"/>
                <a:gd name="connsiteX0" fmla="*/ 0 w 2567315"/>
                <a:gd name="connsiteY0" fmla="*/ 0 h 2901066"/>
                <a:gd name="connsiteX1" fmla="*/ 2498424 w 2567315"/>
                <a:gd name="connsiteY1" fmla="*/ 0 h 2901066"/>
                <a:gd name="connsiteX2" fmla="*/ 1626507 w 2567315"/>
                <a:gd name="connsiteY2" fmla="*/ 2025309 h 2901066"/>
                <a:gd name="connsiteX3" fmla="*/ 2 w 2567315"/>
                <a:gd name="connsiteY3" fmla="*/ 2901066 h 2901066"/>
                <a:gd name="connsiteX4" fmla="*/ 0 w 2567315"/>
                <a:gd name="connsiteY4" fmla="*/ 0 h 29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7315" h="2901066">
                  <a:moveTo>
                    <a:pt x="0" y="0"/>
                  </a:moveTo>
                  <a:lnTo>
                    <a:pt x="2498424" y="0"/>
                  </a:lnTo>
                  <a:cubicBezTo>
                    <a:pt x="2632443" y="574583"/>
                    <a:pt x="2673463" y="1591197"/>
                    <a:pt x="1626507" y="2025309"/>
                  </a:cubicBezTo>
                  <a:cubicBezTo>
                    <a:pt x="486875" y="2557891"/>
                    <a:pt x="620319" y="2358668"/>
                    <a:pt x="2" y="2901066"/>
                  </a:cubicBezTo>
                  <a:cubicBezTo>
                    <a:pt x="1" y="1934044"/>
                    <a:pt x="1" y="96702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15DF8DA7-86F0-BA4A-8882-E3860A0C3F19}"/>
              </a:ext>
            </a:extLst>
          </p:cNvPr>
          <p:cNvGrpSpPr/>
          <p:nvPr/>
        </p:nvGrpSpPr>
        <p:grpSpPr>
          <a:xfrm>
            <a:off x="-32215" y="-19416"/>
            <a:ext cx="3324018" cy="3378710"/>
            <a:chOff x="-42904" y="-1600"/>
            <a:chExt cx="3324018" cy="3378710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686E5645-D45F-BF44-B7F3-70967B41364A}"/>
                </a:ext>
              </a:extLst>
            </p:cNvPr>
            <p:cNvSpPr/>
            <p:nvPr/>
          </p:nvSpPr>
          <p:spPr>
            <a:xfrm>
              <a:off x="0" y="-1"/>
              <a:ext cx="3281114" cy="337711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9700" h="2912490">
                  <a:moveTo>
                    <a:pt x="0" y="0"/>
                  </a:moveTo>
                  <a:lnTo>
                    <a:pt x="2829700" y="0"/>
                  </a:lnTo>
                  <a:cubicBezTo>
                    <a:pt x="2301164" y="426081"/>
                    <a:pt x="2764850" y="1134263"/>
                    <a:pt x="1409463" y="1579799"/>
                  </a:cubicBezTo>
                  <a:cubicBezTo>
                    <a:pt x="304102" y="2238037"/>
                    <a:pt x="414697" y="2507171"/>
                    <a:pt x="0" y="29124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Rectángulo 130">
              <a:extLst>
                <a:ext uri="{FF2B5EF4-FFF2-40B4-BE49-F238E27FC236}">
                  <a16:creationId xmlns:a16="http://schemas.microsoft.com/office/drawing/2014/main" id="{536F6896-E792-CB4F-A5D1-D319C5BCBD83}"/>
                </a:ext>
              </a:extLst>
            </p:cNvPr>
            <p:cNvSpPr/>
            <p:nvPr/>
          </p:nvSpPr>
          <p:spPr>
            <a:xfrm>
              <a:off x="-42904" y="-1600"/>
              <a:ext cx="2195947" cy="250934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409463 w 2749737"/>
                <a:gd name="connsiteY2" fmla="*/ 1579799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464153"/>
                <a:gd name="connsiteY0" fmla="*/ 0 h 2912490"/>
                <a:gd name="connsiteX1" fmla="*/ 2464153 w 2464153"/>
                <a:gd name="connsiteY1" fmla="*/ 11424 h 2912490"/>
                <a:gd name="connsiteX2" fmla="*/ 1569390 w 2464153"/>
                <a:gd name="connsiteY2" fmla="*/ 2150967 h 2912490"/>
                <a:gd name="connsiteX3" fmla="*/ 0 w 2464153"/>
                <a:gd name="connsiteY3" fmla="*/ 2912490 h 2912490"/>
                <a:gd name="connsiteX4" fmla="*/ 0 w 2464153"/>
                <a:gd name="connsiteY4" fmla="*/ 0 h 2912490"/>
                <a:gd name="connsiteX0" fmla="*/ 0 w 2528698"/>
                <a:gd name="connsiteY0" fmla="*/ 0 h 2912490"/>
                <a:gd name="connsiteX1" fmla="*/ 2464153 w 2528698"/>
                <a:gd name="connsiteY1" fmla="*/ 11424 h 2912490"/>
                <a:gd name="connsiteX2" fmla="*/ 1569390 w 2528698"/>
                <a:gd name="connsiteY2" fmla="*/ 2150967 h 2912490"/>
                <a:gd name="connsiteX3" fmla="*/ 0 w 2528698"/>
                <a:gd name="connsiteY3" fmla="*/ 2912490 h 2912490"/>
                <a:gd name="connsiteX4" fmla="*/ 0 w 2528698"/>
                <a:gd name="connsiteY4" fmla="*/ 0 h 2912490"/>
                <a:gd name="connsiteX0" fmla="*/ 22846 w 2551544"/>
                <a:gd name="connsiteY0" fmla="*/ 0 h 2672599"/>
                <a:gd name="connsiteX1" fmla="*/ 2486999 w 2551544"/>
                <a:gd name="connsiteY1" fmla="*/ 11424 h 2672599"/>
                <a:gd name="connsiteX2" fmla="*/ 1592236 w 2551544"/>
                <a:gd name="connsiteY2" fmla="*/ 2150967 h 2672599"/>
                <a:gd name="connsiteX3" fmla="*/ 0 w 2551544"/>
                <a:gd name="connsiteY3" fmla="*/ 2672599 h 2672599"/>
                <a:gd name="connsiteX4" fmla="*/ 22846 w 2551544"/>
                <a:gd name="connsiteY4" fmla="*/ 0 h 2672599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8736" h="2946760">
                  <a:moveTo>
                    <a:pt x="45692" y="0"/>
                  </a:moveTo>
                  <a:lnTo>
                    <a:pt x="2509845" y="11424"/>
                  </a:lnTo>
                  <a:cubicBezTo>
                    <a:pt x="2643864" y="586007"/>
                    <a:pt x="2684884" y="1602621"/>
                    <a:pt x="1637928" y="2036733"/>
                  </a:cubicBezTo>
                  <a:cubicBezTo>
                    <a:pt x="498296" y="2569315"/>
                    <a:pt x="620317" y="2404362"/>
                    <a:pt x="0" y="2946760"/>
                  </a:cubicBezTo>
                  <a:lnTo>
                    <a:pt x="4569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F8D6A73-1EDB-2141-B999-7F2DEF291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462" y="1421516"/>
            <a:ext cx="10261361" cy="2924549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Реализация </a:t>
            </a:r>
            <a:r>
              <a:rPr lang="ru-RU" sz="4400" dirty="0"/>
              <a:t>программы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</a:t>
            </a:r>
            <a:r>
              <a:rPr lang="ru-RU" sz="4400" dirty="0"/>
              <a:t>Создание новых мест дополнительного образования в образовательных учреждениях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г</a:t>
            </a:r>
            <a:r>
              <a:rPr lang="ru-RU" sz="4400" dirty="0"/>
              <a:t>. Читы»</a:t>
            </a:r>
            <a:endParaRPr lang="es-ES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C095BD-1668-A04A-BFF2-AC8E2AA5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527" y="4321846"/>
            <a:ext cx="8865720" cy="120094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2"/>
                </a:solidFill>
              </a:rPr>
              <a:t>Заседание координационного Совета по воспитанию и дополнительному образованию при комитете образования администрации городского округа </a:t>
            </a:r>
            <a:r>
              <a:rPr lang="ru-RU" sz="2800" dirty="0" smtClean="0">
                <a:solidFill>
                  <a:schemeClr val="tx2"/>
                </a:solidFill>
              </a:rPr>
              <a:t>«</a:t>
            </a:r>
            <a:r>
              <a:rPr lang="ru-RU" sz="2800" dirty="0">
                <a:solidFill>
                  <a:schemeClr val="tx2"/>
                </a:solidFill>
              </a:rPr>
              <a:t>Город Чита»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DB1C2AE-405B-0B47-BC81-55A6EBE0CA2F}"/>
              </a:ext>
            </a:extLst>
          </p:cNvPr>
          <p:cNvSpPr txBox="1">
            <a:spLocks/>
          </p:cNvSpPr>
          <p:nvPr/>
        </p:nvSpPr>
        <p:spPr>
          <a:xfrm>
            <a:off x="4019611" y="785709"/>
            <a:ext cx="4152777" cy="336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Quicksand" pitchFamily="2" charset="77"/>
                <a:ea typeface="+mj-ea"/>
                <a:cs typeface="+mj-cs"/>
              </a:defRPr>
            </a:lvl1pPr>
          </a:lstStyle>
          <a:p>
            <a:pPr algn="ctr"/>
            <a:endParaRPr lang="es-ES" sz="1600" dirty="0"/>
          </a:p>
        </p:txBody>
      </p:sp>
      <p:grpSp>
        <p:nvGrpSpPr>
          <p:cNvPr id="6" name="Gráfico 626">
            <a:extLst>
              <a:ext uri="{FF2B5EF4-FFF2-40B4-BE49-F238E27FC236}">
                <a16:creationId xmlns:a16="http://schemas.microsoft.com/office/drawing/2014/main" id="{9A45F916-4A2F-5942-AB2F-426B8F3A0508}"/>
              </a:ext>
            </a:extLst>
          </p:cNvPr>
          <p:cNvGrpSpPr/>
          <p:nvPr/>
        </p:nvGrpSpPr>
        <p:grpSpPr>
          <a:xfrm rot="21011186">
            <a:off x="2355551" y="232331"/>
            <a:ext cx="936167" cy="884663"/>
            <a:chOff x="2170184" y="5267414"/>
            <a:chExt cx="1299793" cy="1228284"/>
          </a:xfrm>
          <a:solidFill>
            <a:schemeClr val="tx2">
              <a:lumMod val="75000"/>
            </a:schemeClr>
          </a:solidFill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17474882-65D4-584E-B75B-F7E5F1E14842}"/>
                </a:ext>
              </a:extLst>
            </p:cNvPr>
            <p:cNvSpPr/>
            <p:nvPr/>
          </p:nvSpPr>
          <p:spPr>
            <a:xfrm>
              <a:off x="2170184" y="5267414"/>
              <a:ext cx="1299793" cy="1228284"/>
            </a:xfrm>
            <a:custGeom>
              <a:avLst/>
              <a:gdLst>
                <a:gd name="connsiteX0" fmla="*/ 1284678 w 1299793"/>
                <a:gd name="connsiteY0" fmla="*/ 1208222 h 1228284"/>
                <a:gd name="connsiteX1" fmla="*/ 1267438 w 1299793"/>
                <a:gd name="connsiteY1" fmla="*/ 1186508 h 1228284"/>
                <a:gd name="connsiteX2" fmla="*/ 1277357 w 1299793"/>
                <a:gd name="connsiteY2" fmla="*/ 1115936 h 1228284"/>
                <a:gd name="connsiteX3" fmla="*/ 1283261 w 1299793"/>
                <a:gd name="connsiteY3" fmla="*/ 1034270 h 1228284"/>
                <a:gd name="connsiteX4" fmla="*/ 1299794 w 1299793"/>
                <a:gd name="connsiteY4" fmla="*/ 882033 h 1228284"/>
                <a:gd name="connsiteX5" fmla="*/ 1281608 w 1299793"/>
                <a:gd name="connsiteY5" fmla="*/ 865747 h 1228284"/>
                <a:gd name="connsiteX6" fmla="*/ 1264131 w 1299793"/>
                <a:gd name="connsiteY6" fmla="*/ 819014 h 1228284"/>
                <a:gd name="connsiteX7" fmla="*/ 1239569 w 1299793"/>
                <a:gd name="connsiteY7" fmla="*/ 1107675 h 1228284"/>
                <a:gd name="connsiteX8" fmla="*/ 1256337 w 1299793"/>
                <a:gd name="connsiteY8" fmla="*/ 1192644 h 1228284"/>
                <a:gd name="connsiteX9" fmla="*/ 1107784 w 1299793"/>
                <a:gd name="connsiteY9" fmla="*/ 1180135 h 1228284"/>
                <a:gd name="connsiteX10" fmla="*/ 952381 w 1299793"/>
                <a:gd name="connsiteY10" fmla="*/ 1171638 h 1228284"/>
                <a:gd name="connsiteX11" fmla="*/ 805481 w 1299793"/>
                <a:gd name="connsiteY11" fmla="*/ 1156296 h 1228284"/>
                <a:gd name="connsiteX12" fmla="*/ 647480 w 1299793"/>
                <a:gd name="connsiteY12" fmla="*/ 1160781 h 1228284"/>
                <a:gd name="connsiteX13" fmla="*/ 343052 w 1299793"/>
                <a:gd name="connsiteY13" fmla="*/ 1160781 h 1228284"/>
                <a:gd name="connsiteX14" fmla="*/ 272199 w 1299793"/>
                <a:gd name="connsiteY14" fmla="*/ 1170222 h 1228284"/>
                <a:gd name="connsiteX15" fmla="*/ 190719 w 1299793"/>
                <a:gd name="connsiteY15" fmla="*/ 1170694 h 1228284"/>
                <a:gd name="connsiteX16" fmla="*/ 36497 w 1299793"/>
                <a:gd name="connsiteY16" fmla="*/ 1166445 h 1228284"/>
                <a:gd name="connsiteX17" fmla="*/ 42165 w 1299793"/>
                <a:gd name="connsiteY17" fmla="*/ 1092569 h 1228284"/>
                <a:gd name="connsiteX18" fmla="*/ 72160 w 1299793"/>
                <a:gd name="connsiteY18" fmla="*/ 742777 h 1228284"/>
                <a:gd name="connsiteX19" fmla="*/ 79009 w 1299793"/>
                <a:gd name="connsiteY19" fmla="*/ 593608 h 1228284"/>
                <a:gd name="connsiteX20" fmla="*/ 100028 w 1299793"/>
                <a:gd name="connsiteY20" fmla="*/ 309431 h 1228284"/>
                <a:gd name="connsiteX21" fmla="*/ 122465 w 1299793"/>
                <a:gd name="connsiteY21" fmla="*/ 102436 h 1228284"/>
                <a:gd name="connsiteX22" fmla="*/ 122465 w 1299793"/>
                <a:gd name="connsiteY22" fmla="*/ 63963 h 1228284"/>
                <a:gd name="connsiteX23" fmla="*/ 130731 w 1299793"/>
                <a:gd name="connsiteY23" fmla="*/ 50510 h 1228284"/>
                <a:gd name="connsiteX24" fmla="*/ 119867 w 1299793"/>
                <a:gd name="connsiteY24" fmla="*/ 467805 h 1228284"/>
                <a:gd name="connsiteX25" fmla="*/ 139469 w 1299793"/>
                <a:gd name="connsiteY25" fmla="*/ 266238 h 1228284"/>
                <a:gd name="connsiteX26" fmla="*/ 156001 w 1299793"/>
                <a:gd name="connsiteY26" fmla="*/ 53578 h 1228284"/>
                <a:gd name="connsiteX27" fmla="*/ 393120 w 1299793"/>
                <a:gd name="connsiteY27" fmla="*/ 54758 h 1228284"/>
                <a:gd name="connsiteX28" fmla="*/ 374935 w 1299793"/>
                <a:gd name="connsiteY28" fmla="*/ 387556 h 1228284"/>
                <a:gd name="connsiteX29" fmla="*/ 382256 w 1299793"/>
                <a:gd name="connsiteY29" fmla="*/ 410215 h 1228284"/>
                <a:gd name="connsiteX30" fmla="*/ 403748 w 1299793"/>
                <a:gd name="connsiteY30" fmla="*/ 76709 h 1228284"/>
                <a:gd name="connsiteX31" fmla="*/ 415321 w 1299793"/>
                <a:gd name="connsiteY31" fmla="*/ 58299 h 1228284"/>
                <a:gd name="connsiteX32" fmla="*/ 407763 w 1299793"/>
                <a:gd name="connsiteY32" fmla="*/ 261990 h 1228284"/>
                <a:gd name="connsiteX33" fmla="*/ 387452 w 1299793"/>
                <a:gd name="connsiteY33" fmla="*/ 756939 h 1228284"/>
                <a:gd name="connsiteX34" fmla="*/ 348720 w 1299793"/>
                <a:gd name="connsiteY34" fmla="*/ 811933 h 1228284"/>
                <a:gd name="connsiteX35" fmla="*/ 352498 w 1299793"/>
                <a:gd name="connsiteY35" fmla="*/ 834591 h 1228284"/>
                <a:gd name="connsiteX36" fmla="*/ 395010 w 1299793"/>
                <a:gd name="connsiteY36" fmla="*/ 841200 h 1228284"/>
                <a:gd name="connsiteX37" fmla="*/ 929000 w 1299793"/>
                <a:gd name="connsiteY37" fmla="*/ 834591 h 1228284"/>
                <a:gd name="connsiteX38" fmla="*/ 1203434 w 1299793"/>
                <a:gd name="connsiteY38" fmla="*/ 842380 h 1228284"/>
                <a:gd name="connsiteX39" fmla="*/ 1249961 w 1299793"/>
                <a:gd name="connsiteY39" fmla="*/ 822318 h 1228284"/>
                <a:gd name="connsiteX40" fmla="*/ 1034570 w 1299793"/>
                <a:gd name="connsiteY40" fmla="*/ 825858 h 1228284"/>
                <a:gd name="connsiteX41" fmla="*/ 826973 w 1299793"/>
                <a:gd name="connsiteY41" fmla="*/ 819250 h 1228284"/>
                <a:gd name="connsiteX42" fmla="*/ 723764 w 1299793"/>
                <a:gd name="connsiteY42" fmla="*/ 813113 h 1228284"/>
                <a:gd name="connsiteX43" fmla="*/ 674876 w 1299793"/>
                <a:gd name="connsiteY43" fmla="*/ 817361 h 1228284"/>
                <a:gd name="connsiteX44" fmla="*/ 620320 w 1299793"/>
                <a:gd name="connsiteY44" fmla="*/ 813349 h 1228284"/>
                <a:gd name="connsiteX45" fmla="*/ 511208 w 1299793"/>
                <a:gd name="connsiteY45" fmla="*/ 820194 h 1228284"/>
                <a:gd name="connsiteX46" fmla="*/ 415085 w 1299793"/>
                <a:gd name="connsiteY46" fmla="*/ 820902 h 1228284"/>
                <a:gd name="connsiteX47" fmla="*/ 426421 w 1299793"/>
                <a:gd name="connsiteY47" fmla="*/ 434526 h 1228284"/>
                <a:gd name="connsiteX48" fmla="*/ 435632 w 1299793"/>
                <a:gd name="connsiteY48" fmla="*/ 241456 h 1228284"/>
                <a:gd name="connsiteX49" fmla="*/ 441064 w 1299793"/>
                <a:gd name="connsiteY49" fmla="*/ 148225 h 1228284"/>
                <a:gd name="connsiteX50" fmla="*/ 439647 w 1299793"/>
                <a:gd name="connsiteY50" fmla="*/ 66796 h 1228284"/>
                <a:gd name="connsiteX51" fmla="*/ 461375 w 1299793"/>
                <a:gd name="connsiteY51" fmla="*/ 55466 h 1228284"/>
                <a:gd name="connsiteX52" fmla="*/ 449566 w 1299793"/>
                <a:gd name="connsiteY52" fmla="*/ 31156 h 1228284"/>
                <a:gd name="connsiteX53" fmla="*/ 402804 w 1299793"/>
                <a:gd name="connsiteY53" fmla="*/ 13454 h 1228284"/>
                <a:gd name="connsiteX54" fmla="*/ 388869 w 1299793"/>
                <a:gd name="connsiteY54" fmla="*/ 29503 h 1228284"/>
                <a:gd name="connsiteX55" fmla="*/ 136163 w 1299793"/>
                <a:gd name="connsiteY55" fmla="*/ 30920 h 1228284"/>
                <a:gd name="connsiteX56" fmla="*/ 121756 w 1299793"/>
                <a:gd name="connsiteY56" fmla="*/ 0 h 1228284"/>
                <a:gd name="connsiteX57" fmla="*/ 94596 w 1299793"/>
                <a:gd name="connsiteY57" fmla="*/ 28559 h 1228284"/>
                <a:gd name="connsiteX58" fmla="*/ 82787 w 1299793"/>
                <a:gd name="connsiteY58" fmla="*/ 94175 h 1228284"/>
                <a:gd name="connsiteX59" fmla="*/ 65547 w 1299793"/>
                <a:gd name="connsiteY59" fmla="*/ 240039 h 1228284"/>
                <a:gd name="connsiteX60" fmla="*/ 59642 w 1299793"/>
                <a:gd name="connsiteY60" fmla="*/ 316748 h 1228284"/>
                <a:gd name="connsiteX61" fmla="*/ 45708 w 1299793"/>
                <a:gd name="connsiteY61" fmla="*/ 457892 h 1228284"/>
                <a:gd name="connsiteX62" fmla="*/ 13588 w 1299793"/>
                <a:gd name="connsiteY62" fmla="*/ 910592 h 1228284"/>
                <a:gd name="connsiteX63" fmla="*/ 3197 w 1299793"/>
                <a:gd name="connsiteY63" fmla="*/ 1056693 h 1228284"/>
                <a:gd name="connsiteX64" fmla="*/ 23272 w 1299793"/>
                <a:gd name="connsiteY64" fmla="*/ 1195477 h 1228284"/>
                <a:gd name="connsiteX65" fmla="*/ 48778 w 1299793"/>
                <a:gd name="connsiteY65" fmla="*/ 1183911 h 1228284"/>
                <a:gd name="connsiteX66" fmla="*/ 329826 w 1299793"/>
                <a:gd name="connsiteY66" fmla="*/ 1178483 h 1228284"/>
                <a:gd name="connsiteX67" fmla="*/ 659525 w 1299793"/>
                <a:gd name="connsiteY67" fmla="*/ 1178011 h 1228284"/>
                <a:gd name="connsiteX68" fmla="*/ 881293 w 1299793"/>
                <a:gd name="connsiteY68" fmla="*/ 1186508 h 1228284"/>
                <a:gd name="connsiteX69" fmla="*/ 1119356 w 1299793"/>
                <a:gd name="connsiteY69" fmla="*/ 1203266 h 1228284"/>
                <a:gd name="connsiteX70" fmla="*/ 1191626 w 1299793"/>
                <a:gd name="connsiteY70" fmla="*/ 1212707 h 1228284"/>
                <a:gd name="connsiteX71" fmla="*/ 1262242 w 1299793"/>
                <a:gd name="connsiteY71" fmla="*/ 1228284 h 1228284"/>
                <a:gd name="connsiteX72" fmla="*/ 1284678 w 1299793"/>
                <a:gd name="connsiteY72" fmla="*/ 1208222 h 122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299793" h="1228284">
                  <a:moveTo>
                    <a:pt x="1284678" y="1208222"/>
                  </a:moveTo>
                  <a:cubicBezTo>
                    <a:pt x="1275940" y="1188396"/>
                    <a:pt x="1280663" y="1203974"/>
                    <a:pt x="1267438" y="1186508"/>
                  </a:cubicBezTo>
                  <a:cubicBezTo>
                    <a:pt x="1269091" y="1159365"/>
                    <a:pt x="1276648" y="1142843"/>
                    <a:pt x="1277357" y="1115936"/>
                  </a:cubicBezTo>
                  <a:cubicBezTo>
                    <a:pt x="1278302" y="1087376"/>
                    <a:pt x="1282080" y="1064482"/>
                    <a:pt x="1283261" y="1034270"/>
                  </a:cubicBezTo>
                  <a:cubicBezTo>
                    <a:pt x="1285623" y="980692"/>
                    <a:pt x="1296015" y="933959"/>
                    <a:pt x="1299794" y="882033"/>
                  </a:cubicBezTo>
                  <a:lnTo>
                    <a:pt x="1281608" y="865747"/>
                  </a:lnTo>
                  <a:cubicBezTo>
                    <a:pt x="1284442" y="822554"/>
                    <a:pt x="1294598" y="816417"/>
                    <a:pt x="1264131" y="819014"/>
                  </a:cubicBezTo>
                  <a:cubicBezTo>
                    <a:pt x="1263423" y="822790"/>
                    <a:pt x="1258699" y="995798"/>
                    <a:pt x="1239569" y="1107675"/>
                  </a:cubicBezTo>
                  <a:cubicBezTo>
                    <a:pt x="1230831" y="1158657"/>
                    <a:pt x="1247363" y="1158657"/>
                    <a:pt x="1256337" y="1192644"/>
                  </a:cubicBezTo>
                  <a:cubicBezTo>
                    <a:pt x="1199183" y="1196893"/>
                    <a:pt x="1153365" y="1188160"/>
                    <a:pt x="1107784" y="1180135"/>
                  </a:cubicBezTo>
                  <a:cubicBezTo>
                    <a:pt x="1077081" y="1174706"/>
                    <a:pt x="985918" y="1172346"/>
                    <a:pt x="952381" y="1171638"/>
                  </a:cubicBezTo>
                  <a:cubicBezTo>
                    <a:pt x="850590" y="1169042"/>
                    <a:pt x="852007" y="1157476"/>
                    <a:pt x="805481" y="1156296"/>
                  </a:cubicBezTo>
                  <a:cubicBezTo>
                    <a:pt x="752105" y="1154880"/>
                    <a:pt x="703690" y="1161725"/>
                    <a:pt x="647480" y="1160781"/>
                  </a:cubicBezTo>
                  <a:cubicBezTo>
                    <a:pt x="537659" y="1159129"/>
                    <a:pt x="450038" y="1152992"/>
                    <a:pt x="343052" y="1160781"/>
                  </a:cubicBezTo>
                  <a:cubicBezTo>
                    <a:pt x="317781" y="1162669"/>
                    <a:pt x="295817" y="1168570"/>
                    <a:pt x="272199" y="1170222"/>
                  </a:cubicBezTo>
                  <a:cubicBezTo>
                    <a:pt x="245039" y="1172346"/>
                    <a:pt x="217879" y="1171166"/>
                    <a:pt x="190719" y="1170694"/>
                  </a:cubicBezTo>
                  <a:cubicBezTo>
                    <a:pt x="134037" y="1169750"/>
                    <a:pt x="88692" y="1168806"/>
                    <a:pt x="36497" y="1166445"/>
                  </a:cubicBezTo>
                  <a:cubicBezTo>
                    <a:pt x="36733" y="1139774"/>
                    <a:pt x="37206" y="1111923"/>
                    <a:pt x="42165" y="1092569"/>
                  </a:cubicBezTo>
                  <a:lnTo>
                    <a:pt x="72160" y="742777"/>
                  </a:lnTo>
                  <a:cubicBezTo>
                    <a:pt x="78064" y="698168"/>
                    <a:pt x="75466" y="637981"/>
                    <a:pt x="79009" y="593608"/>
                  </a:cubicBezTo>
                  <a:cubicBezTo>
                    <a:pt x="86094" y="499197"/>
                    <a:pt x="93888" y="407147"/>
                    <a:pt x="100028" y="309431"/>
                  </a:cubicBezTo>
                  <a:cubicBezTo>
                    <a:pt x="103807" y="246412"/>
                    <a:pt x="109948" y="161678"/>
                    <a:pt x="122465" y="102436"/>
                  </a:cubicBezTo>
                  <a:cubicBezTo>
                    <a:pt x="130022" y="67504"/>
                    <a:pt x="118922" y="81665"/>
                    <a:pt x="122465" y="63963"/>
                  </a:cubicBezTo>
                  <a:cubicBezTo>
                    <a:pt x="127897" y="37292"/>
                    <a:pt x="121992" y="60659"/>
                    <a:pt x="130731" y="50510"/>
                  </a:cubicBezTo>
                  <a:cubicBezTo>
                    <a:pt x="166629" y="163567"/>
                    <a:pt x="103098" y="443495"/>
                    <a:pt x="119867" y="467805"/>
                  </a:cubicBezTo>
                  <a:cubicBezTo>
                    <a:pt x="135454" y="448215"/>
                    <a:pt x="132856" y="303059"/>
                    <a:pt x="139469" y="266238"/>
                  </a:cubicBezTo>
                  <a:cubicBezTo>
                    <a:pt x="150097" y="208884"/>
                    <a:pt x="157419" y="114945"/>
                    <a:pt x="156001" y="53578"/>
                  </a:cubicBezTo>
                  <a:cubicBezTo>
                    <a:pt x="231577" y="48386"/>
                    <a:pt x="305027" y="55938"/>
                    <a:pt x="393120" y="54758"/>
                  </a:cubicBezTo>
                  <a:cubicBezTo>
                    <a:pt x="402095" y="180089"/>
                    <a:pt x="373518" y="356873"/>
                    <a:pt x="374935" y="387556"/>
                  </a:cubicBezTo>
                  <a:cubicBezTo>
                    <a:pt x="376352" y="420364"/>
                    <a:pt x="375171" y="401010"/>
                    <a:pt x="382256" y="410215"/>
                  </a:cubicBezTo>
                  <a:lnTo>
                    <a:pt x="403748" y="76709"/>
                  </a:lnTo>
                  <a:cubicBezTo>
                    <a:pt x="408472" y="43193"/>
                    <a:pt x="402567" y="69628"/>
                    <a:pt x="415321" y="58299"/>
                  </a:cubicBezTo>
                  <a:cubicBezTo>
                    <a:pt x="420281" y="122970"/>
                    <a:pt x="412487" y="198735"/>
                    <a:pt x="407763" y="261990"/>
                  </a:cubicBezTo>
                  <a:cubicBezTo>
                    <a:pt x="396191" y="413283"/>
                    <a:pt x="396427" y="595968"/>
                    <a:pt x="387452" y="756939"/>
                  </a:cubicBezTo>
                  <a:cubicBezTo>
                    <a:pt x="384146" y="819486"/>
                    <a:pt x="396427" y="817125"/>
                    <a:pt x="348720" y="811933"/>
                  </a:cubicBezTo>
                  <a:lnTo>
                    <a:pt x="352498" y="834591"/>
                  </a:lnTo>
                  <a:cubicBezTo>
                    <a:pt x="385799" y="845921"/>
                    <a:pt x="336911" y="828455"/>
                    <a:pt x="395010" y="841200"/>
                  </a:cubicBezTo>
                  <a:lnTo>
                    <a:pt x="929000" y="834591"/>
                  </a:lnTo>
                  <a:cubicBezTo>
                    <a:pt x="1021108" y="846393"/>
                    <a:pt x="1168481" y="837424"/>
                    <a:pt x="1203434" y="842380"/>
                  </a:cubicBezTo>
                  <a:cubicBezTo>
                    <a:pt x="1240278" y="847573"/>
                    <a:pt x="1246418" y="851349"/>
                    <a:pt x="1249961" y="822318"/>
                  </a:cubicBezTo>
                  <a:lnTo>
                    <a:pt x="1034570" y="825858"/>
                  </a:lnTo>
                  <a:cubicBezTo>
                    <a:pt x="973637" y="829871"/>
                    <a:pt x="894518" y="817361"/>
                    <a:pt x="826973" y="819250"/>
                  </a:cubicBezTo>
                  <a:cubicBezTo>
                    <a:pt x="787295" y="820430"/>
                    <a:pt x="759191" y="812877"/>
                    <a:pt x="723764" y="813113"/>
                  </a:cubicBezTo>
                  <a:cubicBezTo>
                    <a:pt x="702745" y="813113"/>
                    <a:pt x="694479" y="816417"/>
                    <a:pt x="674876" y="817361"/>
                  </a:cubicBezTo>
                  <a:cubicBezTo>
                    <a:pt x="649133" y="818778"/>
                    <a:pt x="642521" y="814529"/>
                    <a:pt x="620320" y="813349"/>
                  </a:cubicBezTo>
                  <a:cubicBezTo>
                    <a:pt x="584422" y="811461"/>
                    <a:pt x="551830" y="820666"/>
                    <a:pt x="511208" y="820194"/>
                  </a:cubicBezTo>
                  <a:cubicBezTo>
                    <a:pt x="478379" y="819722"/>
                    <a:pt x="447204" y="823498"/>
                    <a:pt x="415085" y="820902"/>
                  </a:cubicBezTo>
                  <a:cubicBezTo>
                    <a:pt x="405874" y="699112"/>
                    <a:pt x="414376" y="545930"/>
                    <a:pt x="426421" y="434526"/>
                  </a:cubicBezTo>
                  <a:cubicBezTo>
                    <a:pt x="429727" y="402662"/>
                    <a:pt x="428783" y="312028"/>
                    <a:pt x="435632" y="241456"/>
                  </a:cubicBezTo>
                  <a:cubicBezTo>
                    <a:pt x="438466" y="212424"/>
                    <a:pt x="438938" y="179617"/>
                    <a:pt x="441064" y="148225"/>
                  </a:cubicBezTo>
                  <a:cubicBezTo>
                    <a:pt x="443189" y="118958"/>
                    <a:pt x="455470" y="88510"/>
                    <a:pt x="439647" y="66796"/>
                  </a:cubicBezTo>
                  <a:lnTo>
                    <a:pt x="461375" y="55466"/>
                  </a:lnTo>
                  <a:lnTo>
                    <a:pt x="449566" y="31156"/>
                  </a:lnTo>
                  <a:cubicBezTo>
                    <a:pt x="394301" y="24311"/>
                    <a:pt x="429491" y="25491"/>
                    <a:pt x="402804" y="13454"/>
                  </a:cubicBezTo>
                  <a:lnTo>
                    <a:pt x="388869" y="29503"/>
                  </a:lnTo>
                  <a:lnTo>
                    <a:pt x="136163" y="30920"/>
                  </a:lnTo>
                  <a:lnTo>
                    <a:pt x="121756" y="0"/>
                  </a:lnTo>
                  <a:cubicBezTo>
                    <a:pt x="117033" y="16286"/>
                    <a:pt x="108294" y="17466"/>
                    <a:pt x="94596" y="28559"/>
                  </a:cubicBezTo>
                  <a:cubicBezTo>
                    <a:pt x="87039" y="106684"/>
                    <a:pt x="87275" y="62075"/>
                    <a:pt x="82787" y="94175"/>
                  </a:cubicBezTo>
                  <a:cubicBezTo>
                    <a:pt x="74049" y="154126"/>
                    <a:pt x="82079" y="166399"/>
                    <a:pt x="65547" y="240039"/>
                  </a:cubicBezTo>
                  <a:cubicBezTo>
                    <a:pt x="60351" y="263878"/>
                    <a:pt x="61059" y="289605"/>
                    <a:pt x="59642" y="316748"/>
                  </a:cubicBezTo>
                  <a:cubicBezTo>
                    <a:pt x="57517" y="361829"/>
                    <a:pt x="49487" y="411159"/>
                    <a:pt x="45708" y="457892"/>
                  </a:cubicBezTo>
                  <a:cubicBezTo>
                    <a:pt x="34372" y="594080"/>
                    <a:pt x="32246" y="777473"/>
                    <a:pt x="13588" y="910592"/>
                  </a:cubicBezTo>
                  <a:cubicBezTo>
                    <a:pt x="6739" y="958270"/>
                    <a:pt x="6739" y="1009959"/>
                    <a:pt x="3197" y="1056693"/>
                  </a:cubicBezTo>
                  <a:cubicBezTo>
                    <a:pt x="-818" y="1108855"/>
                    <a:pt x="-6250" y="1164557"/>
                    <a:pt x="23272" y="1195477"/>
                  </a:cubicBezTo>
                  <a:cubicBezTo>
                    <a:pt x="40276" y="1187216"/>
                    <a:pt x="27759" y="1186744"/>
                    <a:pt x="48778" y="1183911"/>
                  </a:cubicBezTo>
                  <a:cubicBezTo>
                    <a:pt x="77355" y="1180135"/>
                    <a:pt x="190955" y="1204918"/>
                    <a:pt x="329826" y="1178483"/>
                  </a:cubicBezTo>
                  <a:cubicBezTo>
                    <a:pt x="397135" y="1165737"/>
                    <a:pt x="583005" y="1175414"/>
                    <a:pt x="659525" y="1178011"/>
                  </a:cubicBezTo>
                  <a:cubicBezTo>
                    <a:pt x="773125" y="1182023"/>
                    <a:pt x="734156" y="1161253"/>
                    <a:pt x="881293" y="1186508"/>
                  </a:cubicBezTo>
                  <a:cubicBezTo>
                    <a:pt x="926638" y="1194297"/>
                    <a:pt x="1035514" y="1189104"/>
                    <a:pt x="1119356" y="1203266"/>
                  </a:cubicBezTo>
                  <a:cubicBezTo>
                    <a:pt x="1141321" y="1206806"/>
                    <a:pt x="1167772" y="1211527"/>
                    <a:pt x="1191626" y="1212707"/>
                  </a:cubicBezTo>
                  <a:cubicBezTo>
                    <a:pt x="1262714" y="1216483"/>
                    <a:pt x="1239805" y="1215067"/>
                    <a:pt x="1262242" y="1228284"/>
                  </a:cubicBezTo>
                  <a:cubicBezTo>
                    <a:pt x="1274759" y="1216483"/>
                    <a:pt x="1277121" y="1222620"/>
                    <a:pt x="1284678" y="1208222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B76E0C69-571D-5A42-BDB6-16337532AE07}"/>
                </a:ext>
              </a:extLst>
            </p:cNvPr>
            <p:cNvSpPr/>
            <p:nvPr/>
          </p:nvSpPr>
          <p:spPr>
            <a:xfrm>
              <a:off x="2651057" y="5439241"/>
              <a:ext cx="811363" cy="296213"/>
            </a:xfrm>
            <a:custGeom>
              <a:avLst/>
              <a:gdLst>
                <a:gd name="connsiteX0" fmla="*/ 784203 w 811363"/>
                <a:gd name="connsiteY0" fmla="*/ 71516 h 296213"/>
                <a:gd name="connsiteX1" fmla="*/ 788218 w 811363"/>
                <a:gd name="connsiteY1" fmla="*/ 231542 h 296213"/>
                <a:gd name="connsiteX2" fmla="*/ 811363 w 811363"/>
                <a:gd name="connsiteY2" fmla="*/ 213840 h 296213"/>
                <a:gd name="connsiteX3" fmla="*/ 790108 w 811363"/>
                <a:gd name="connsiteY3" fmla="*/ 0 h 296213"/>
                <a:gd name="connsiteX4" fmla="*/ 686427 w 811363"/>
                <a:gd name="connsiteY4" fmla="*/ 24075 h 296213"/>
                <a:gd name="connsiteX5" fmla="*/ 653127 w 811363"/>
                <a:gd name="connsiteY5" fmla="*/ 33988 h 296213"/>
                <a:gd name="connsiteX6" fmla="*/ 777118 w 811363"/>
                <a:gd name="connsiteY6" fmla="*/ 35640 h 296213"/>
                <a:gd name="connsiteX7" fmla="*/ 725632 w 811363"/>
                <a:gd name="connsiteY7" fmla="*/ 89218 h 296213"/>
                <a:gd name="connsiteX8" fmla="*/ 621479 w 811363"/>
                <a:gd name="connsiteY8" fmla="*/ 202511 h 296213"/>
                <a:gd name="connsiteX9" fmla="*/ 588179 w 811363"/>
                <a:gd name="connsiteY9" fmla="*/ 250897 h 296213"/>
                <a:gd name="connsiteX10" fmla="*/ 569049 w 811363"/>
                <a:gd name="connsiteY10" fmla="*/ 261754 h 296213"/>
                <a:gd name="connsiteX11" fmla="*/ 508588 w 811363"/>
                <a:gd name="connsiteY11" fmla="*/ 205816 h 296213"/>
                <a:gd name="connsiteX12" fmla="*/ 474579 w 811363"/>
                <a:gd name="connsiteY12" fmla="*/ 179853 h 296213"/>
                <a:gd name="connsiteX13" fmla="*/ 380345 w 811363"/>
                <a:gd name="connsiteY13" fmla="*/ 94883 h 296213"/>
                <a:gd name="connsiteX14" fmla="*/ 340196 w 811363"/>
                <a:gd name="connsiteY14" fmla="*/ 74821 h 296213"/>
                <a:gd name="connsiteX15" fmla="*/ 318704 w 811363"/>
                <a:gd name="connsiteY15" fmla="*/ 37292 h 296213"/>
                <a:gd name="connsiteX16" fmla="*/ 147478 w 811363"/>
                <a:gd name="connsiteY16" fmla="*/ 147517 h 296213"/>
                <a:gd name="connsiteX17" fmla="*/ 68359 w 811363"/>
                <a:gd name="connsiteY17" fmla="*/ 209828 h 296213"/>
                <a:gd name="connsiteX18" fmla="*/ 813 w 811363"/>
                <a:gd name="connsiteY18" fmla="*/ 283232 h 296213"/>
                <a:gd name="connsiteX19" fmla="*/ 52772 w 811363"/>
                <a:gd name="connsiteY19" fmla="*/ 248300 h 296213"/>
                <a:gd name="connsiteX20" fmla="*/ 142518 w 811363"/>
                <a:gd name="connsiteY20" fmla="*/ 174896 h 296213"/>
                <a:gd name="connsiteX21" fmla="*/ 297212 w 811363"/>
                <a:gd name="connsiteY21" fmla="*/ 73168 h 296213"/>
                <a:gd name="connsiteX22" fmla="*/ 405380 w 811363"/>
                <a:gd name="connsiteY22" fmla="*/ 151057 h 296213"/>
                <a:gd name="connsiteX23" fmla="*/ 469619 w 811363"/>
                <a:gd name="connsiteY23" fmla="*/ 211244 h 296213"/>
                <a:gd name="connsiteX24" fmla="*/ 540472 w 811363"/>
                <a:gd name="connsiteY24" fmla="*/ 265766 h 296213"/>
                <a:gd name="connsiteX25" fmla="*/ 574481 w 811363"/>
                <a:gd name="connsiteY25" fmla="*/ 296214 h 296213"/>
                <a:gd name="connsiteX26" fmla="*/ 647459 w 811363"/>
                <a:gd name="connsiteY26" fmla="*/ 212896 h 296213"/>
                <a:gd name="connsiteX27" fmla="*/ 701779 w 811363"/>
                <a:gd name="connsiteY27" fmla="*/ 158374 h 296213"/>
                <a:gd name="connsiteX28" fmla="*/ 721145 w 811363"/>
                <a:gd name="connsiteY28" fmla="*/ 123206 h 296213"/>
                <a:gd name="connsiteX29" fmla="*/ 784203 w 811363"/>
                <a:gd name="connsiteY29" fmla="*/ 71516 h 29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11363" h="296213">
                  <a:moveTo>
                    <a:pt x="784203" y="71516"/>
                  </a:moveTo>
                  <a:lnTo>
                    <a:pt x="788218" y="231542"/>
                  </a:lnTo>
                  <a:cubicBezTo>
                    <a:pt x="802153" y="225642"/>
                    <a:pt x="799555" y="223282"/>
                    <a:pt x="811363" y="213840"/>
                  </a:cubicBezTo>
                  <a:cubicBezTo>
                    <a:pt x="800736" y="153182"/>
                    <a:pt x="822227" y="45081"/>
                    <a:pt x="790108" y="0"/>
                  </a:cubicBezTo>
                  <a:cubicBezTo>
                    <a:pt x="758224" y="1180"/>
                    <a:pt x="717602" y="19354"/>
                    <a:pt x="686427" y="24075"/>
                  </a:cubicBezTo>
                  <a:cubicBezTo>
                    <a:pt x="668950" y="26671"/>
                    <a:pt x="659976" y="21951"/>
                    <a:pt x="653127" y="33988"/>
                  </a:cubicBezTo>
                  <a:cubicBezTo>
                    <a:pt x="625730" y="81429"/>
                    <a:pt x="713351" y="33280"/>
                    <a:pt x="777118" y="35640"/>
                  </a:cubicBezTo>
                  <a:cubicBezTo>
                    <a:pt x="770741" y="59951"/>
                    <a:pt x="761531" y="49566"/>
                    <a:pt x="725632" y="89218"/>
                  </a:cubicBezTo>
                  <a:cubicBezTo>
                    <a:pt x="668242" y="152945"/>
                    <a:pt x="693985" y="135479"/>
                    <a:pt x="621479" y="202511"/>
                  </a:cubicBezTo>
                  <a:cubicBezTo>
                    <a:pt x="595264" y="226822"/>
                    <a:pt x="619590" y="227294"/>
                    <a:pt x="588179" y="250897"/>
                  </a:cubicBezTo>
                  <a:cubicBezTo>
                    <a:pt x="575662" y="260338"/>
                    <a:pt x="583219" y="255853"/>
                    <a:pt x="569049" y="261754"/>
                  </a:cubicBezTo>
                  <a:cubicBezTo>
                    <a:pt x="533623" y="239095"/>
                    <a:pt x="536220" y="223282"/>
                    <a:pt x="508588" y="205816"/>
                  </a:cubicBezTo>
                  <a:cubicBezTo>
                    <a:pt x="484971" y="190946"/>
                    <a:pt x="492056" y="196610"/>
                    <a:pt x="474579" y="179853"/>
                  </a:cubicBezTo>
                  <a:lnTo>
                    <a:pt x="380345" y="94883"/>
                  </a:lnTo>
                  <a:cubicBezTo>
                    <a:pt x="367828" y="88982"/>
                    <a:pt x="364286" y="94411"/>
                    <a:pt x="340196" y="74821"/>
                  </a:cubicBezTo>
                  <a:cubicBezTo>
                    <a:pt x="323427" y="61131"/>
                    <a:pt x="325553" y="58771"/>
                    <a:pt x="318704" y="37292"/>
                  </a:cubicBezTo>
                  <a:cubicBezTo>
                    <a:pt x="279499" y="43665"/>
                    <a:pt x="182904" y="121318"/>
                    <a:pt x="147478" y="147517"/>
                  </a:cubicBezTo>
                  <a:lnTo>
                    <a:pt x="68359" y="209828"/>
                  </a:lnTo>
                  <a:cubicBezTo>
                    <a:pt x="28918" y="244524"/>
                    <a:pt x="-5800" y="246648"/>
                    <a:pt x="813" y="283232"/>
                  </a:cubicBezTo>
                  <a:lnTo>
                    <a:pt x="52772" y="248300"/>
                  </a:lnTo>
                  <a:cubicBezTo>
                    <a:pt x="106147" y="208412"/>
                    <a:pt x="101660" y="201567"/>
                    <a:pt x="142518" y="174896"/>
                  </a:cubicBezTo>
                  <a:cubicBezTo>
                    <a:pt x="168261" y="158138"/>
                    <a:pt x="277137" y="74821"/>
                    <a:pt x="297212" y="73168"/>
                  </a:cubicBezTo>
                  <a:cubicBezTo>
                    <a:pt x="315634" y="71516"/>
                    <a:pt x="387431" y="134063"/>
                    <a:pt x="405380" y="151057"/>
                  </a:cubicBezTo>
                  <a:cubicBezTo>
                    <a:pt x="424982" y="169703"/>
                    <a:pt x="439389" y="197791"/>
                    <a:pt x="469619" y="211244"/>
                  </a:cubicBezTo>
                  <a:cubicBezTo>
                    <a:pt x="506935" y="227766"/>
                    <a:pt x="505754" y="231779"/>
                    <a:pt x="540472" y="265766"/>
                  </a:cubicBezTo>
                  <a:cubicBezTo>
                    <a:pt x="556059" y="281108"/>
                    <a:pt x="554170" y="289605"/>
                    <a:pt x="574481" y="296214"/>
                  </a:cubicBezTo>
                  <a:lnTo>
                    <a:pt x="647459" y="212896"/>
                  </a:lnTo>
                  <a:cubicBezTo>
                    <a:pt x="663046" y="194014"/>
                    <a:pt x="695638" y="170884"/>
                    <a:pt x="701779" y="158374"/>
                  </a:cubicBezTo>
                  <a:cubicBezTo>
                    <a:pt x="714768" y="130995"/>
                    <a:pt x="698708" y="149169"/>
                    <a:pt x="721145" y="123206"/>
                  </a:cubicBezTo>
                  <a:cubicBezTo>
                    <a:pt x="741220" y="100075"/>
                    <a:pt x="752084" y="81429"/>
                    <a:pt x="784203" y="71516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8252398-B890-D84D-A413-875D60278FF4}"/>
                </a:ext>
              </a:extLst>
            </p:cNvPr>
            <p:cNvSpPr/>
            <p:nvPr/>
          </p:nvSpPr>
          <p:spPr>
            <a:xfrm>
              <a:off x="2996748" y="5679065"/>
              <a:ext cx="227136" cy="367611"/>
            </a:xfrm>
            <a:custGeom>
              <a:avLst/>
              <a:gdLst>
                <a:gd name="connsiteX0" fmla="*/ 201157 w 227136"/>
                <a:gd name="connsiteY0" fmla="*/ 198715 h 367611"/>
                <a:gd name="connsiteX1" fmla="*/ 202574 w 227136"/>
                <a:gd name="connsiteY1" fmla="*/ 318853 h 367611"/>
                <a:gd name="connsiteX2" fmla="*/ 103617 w 227136"/>
                <a:gd name="connsiteY2" fmla="*/ 337499 h 367611"/>
                <a:gd name="connsiteX3" fmla="*/ 54493 w 227136"/>
                <a:gd name="connsiteY3" fmla="*/ 336319 h 367611"/>
                <a:gd name="connsiteX4" fmla="*/ 29931 w 227136"/>
                <a:gd name="connsiteY4" fmla="*/ 307995 h 367611"/>
                <a:gd name="connsiteX5" fmla="*/ 33001 w 227136"/>
                <a:gd name="connsiteY5" fmla="*/ 73149 h 367611"/>
                <a:gd name="connsiteX6" fmla="*/ 126054 w 227136"/>
                <a:gd name="connsiteY6" fmla="*/ 89434 h 367611"/>
                <a:gd name="connsiteX7" fmla="*/ 166912 w 227136"/>
                <a:gd name="connsiteY7" fmla="*/ 107845 h 367611"/>
                <a:gd name="connsiteX8" fmla="*/ 201157 w 227136"/>
                <a:gd name="connsiteY8" fmla="*/ 198715 h 367611"/>
                <a:gd name="connsiteX9" fmla="*/ 227136 w 227136"/>
                <a:gd name="connsiteY9" fmla="*/ 361810 h 367611"/>
                <a:gd name="connsiteX10" fmla="*/ 214383 w 227136"/>
                <a:gd name="connsiteY10" fmla="*/ 167795 h 367611"/>
                <a:gd name="connsiteX11" fmla="*/ 216036 w 227136"/>
                <a:gd name="connsiteY11" fmla="*/ 106192 h 367611"/>
                <a:gd name="connsiteX12" fmla="*/ 56855 w 227136"/>
                <a:gd name="connsiteY12" fmla="*/ 16974 h 367611"/>
                <a:gd name="connsiteX13" fmla="*/ 3243 w 227136"/>
                <a:gd name="connsiteY13" fmla="*/ 452 h 367611"/>
                <a:gd name="connsiteX14" fmla="*/ 12218 w 227136"/>
                <a:gd name="connsiteY14" fmla="*/ 188330 h 367611"/>
                <a:gd name="connsiteX15" fmla="*/ 12454 w 227136"/>
                <a:gd name="connsiteY15" fmla="*/ 269287 h 367611"/>
                <a:gd name="connsiteX16" fmla="*/ 124164 w 227136"/>
                <a:gd name="connsiteY16" fmla="*/ 363934 h 367611"/>
                <a:gd name="connsiteX17" fmla="*/ 227136 w 227136"/>
                <a:gd name="connsiteY17" fmla="*/ 361810 h 36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7136" h="367611">
                  <a:moveTo>
                    <a:pt x="201157" y="198715"/>
                  </a:moveTo>
                  <a:cubicBezTo>
                    <a:pt x="202810" y="211932"/>
                    <a:pt x="204227" y="307051"/>
                    <a:pt x="202574" y="318853"/>
                  </a:cubicBezTo>
                  <a:cubicBezTo>
                    <a:pt x="198087" y="350008"/>
                    <a:pt x="190765" y="338443"/>
                    <a:pt x="103617" y="337499"/>
                  </a:cubicBezTo>
                  <a:cubicBezTo>
                    <a:pt x="72678" y="337263"/>
                    <a:pt x="80000" y="330418"/>
                    <a:pt x="54493" y="336319"/>
                  </a:cubicBezTo>
                  <a:cubicBezTo>
                    <a:pt x="32529" y="341275"/>
                    <a:pt x="33001" y="342927"/>
                    <a:pt x="29931" y="307995"/>
                  </a:cubicBezTo>
                  <a:cubicBezTo>
                    <a:pt x="22373" y="215945"/>
                    <a:pt x="32056" y="156702"/>
                    <a:pt x="33001" y="73149"/>
                  </a:cubicBezTo>
                  <a:cubicBezTo>
                    <a:pt x="33709" y="12962"/>
                    <a:pt x="51895" y="39633"/>
                    <a:pt x="126054" y="89434"/>
                  </a:cubicBezTo>
                  <a:cubicBezTo>
                    <a:pt x="141877" y="100292"/>
                    <a:pt x="149671" y="99820"/>
                    <a:pt x="166912" y="107845"/>
                  </a:cubicBezTo>
                  <a:cubicBezTo>
                    <a:pt x="203755" y="124838"/>
                    <a:pt x="195489" y="154342"/>
                    <a:pt x="201157" y="198715"/>
                  </a:cubicBezTo>
                  <a:close/>
                  <a:moveTo>
                    <a:pt x="227136" y="361810"/>
                  </a:moveTo>
                  <a:lnTo>
                    <a:pt x="214383" y="167795"/>
                  </a:lnTo>
                  <a:cubicBezTo>
                    <a:pt x="211785" y="138764"/>
                    <a:pt x="217217" y="132863"/>
                    <a:pt x="216036" y="106192"/>
                  </a:cubicBezTo>
                  <a:cubicBezTo>
                    <a:pt x="189821" y="83534"/>
                    <a:pt x="113536" y="64888"/>
                    <a:pt x="56855" y="16974"/>
                  </a:cubicBezTo>
                  <a:cubicBezTo>
                    <a:pt x="42684" y="5173"/>
                    <a:pt x="19539" y="-1908"/>
                    <a:pt x="3243" y="452"/>
                  </a:cubicBezTo>
                  <a:cubicBezTo>
                    <a:pt x="4660" y="101000"/>
                    <a:pt x="-9510" y="85658"/>
                    <a:pt x="12218" y="188330"/>
                  </a:cubicBezTo>
                  <a:lnTo>
                    <a:pt x="12454" y="269287"/>
                  </a:lnTo>
                  <a:cubicBezTo>
                    <a:pt x="11273" y="366766"/>
                    <a:pt x="-27460" y="374083"/>
                    <a:pt x="124164" y="363934"/>
                  </a:cubicBezTo>
                  <a:cubicBezTo>
                    <a:pt x="154867" y="362046"/>
                    <a:pt x="206117" y="374555"/>
                    <a:pt x="227136" y="36181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91B304E8-EC8A-E849-B0A5-9F86195048CE}"/>
                </a:ext>
              </a:extLst>
            </p:cNvPr>
            <p:cNvSpPr/>
            <p:nvPr/>
          </p:nvSpPr>
          <p:spPr>
            <a:xfrm>
              <a:off x="2686588" y="5624522"/>
              <a:ext cx="243828" cy="416587"/>
            </a:xfrm>
            <a:custGeom>
              <a:avLst/>
              <a:gdLst>
                <a:gd name="connsiteX0" fmla="*/ 21256 w 243828"/>
                <a:gd name="connsiteY0" fmla="*/ 389917 h 416587"/>
                <a:gd name="connsiteX1" fmla="*/ 27160 w 243828"/>
                <a:gd name="connsiteY1" fmla="*/ 225878 h 416587"/>
                <a:gd name="connsiteX2" fmla="*/ 37788 w 243828"/>
                <a:gd name="connsiteY2" fmla="*/ 153890 h 416587"/>
                <a:gd name="connsiteX3" fmla="*/ 65184 w 243828"/>
                <a:gd name="connsiteY3" fmla="*/ 138312 h 416587"/>
                <a:gd name="connsiteX4" fmla="*/ 183271 w 243828"/>
                <a:gd name="connsiteY4" fmla="*/ 60423 h 416587"/>
                <a:gd name="connsiteX5" fmla="*/ 223893 w 243828"/>
                <a:gd name="connsiteY5" fmla="*/ 39889 h 416587"/>
                <a:gd name="connsiteX6" fmla="*/ 214682 w 243828"/>
                <a:gd name="connsiteY6" fmla="*/ 379767 h 416587"/>
                <a:gd name="connsiteX7" fmla="*/ 21256 w 243828"/>
                <a:gd name="connsiteY7" fmla="*/ 389917 h 416587"/>
                <a:gd name="connsiteX8" fmla="*/ 229089 w 243828"/>
                <a:gd name="connsiteY8" fmla="*/ 403370 h 416587"/>
                <a:gd name="connsiteX9" fmla="*/ 242315 w 243828"/>
                <a:gd name="connsiteY9" fmla="*/ 388972 h 416587"/>
                <a:gd name="connsiteX10" fmla="*/ 233813 w 243828"/>
                <a:gd name="connsiteY10" fmla="*/ 291257 h 416587"/>
                <a:gd name="connsiteX11" fmla="*/ 241842 w 243828"/>
                <a:gd name="connsiteY11" fmla="*/ 250897 h 416587"/>
                <a:gd name="connsiteX12" fmla="*/ 243260 w 243828"/>
                <a:gd name="connsiteY12" fmla="*/ 144921 h 416587"/>
                <a:gd name="connsiteX13" fmla="*/ 236410 w 243828"/>
                <a:gd name="connsiteY13" fmla="*/ 99367 h 416587"/>
                <a:gd name="connsiteX14" fmla="*/ 227672 w 243828"/>
                <a:gd name="connsiteY14" fmla="*/ 0 h 416587"/>
                <a:gd name="connsiteX15" fmla="*/ 216336 w 243828"/>
                <a:gd name="connsiteY15" fmla="*/ 7317 h 416587"/>
                <a:gd name="connsiteX16" fmla="*/ 203110 w 243828"/>
                <a:gd name="connsiteY16" fmla="*/ 15578 h 416587"/>
                <a:gd name="connsiteX17" fmla="*/ 179965 w 243828"/>
                <a:gd name="connsiteY17" fmla="*/ 40833 h 416587"/>
                <a:gd name="connsiteX18" fmla="*/ 120685 w 243828"/>
                <a:gd name="connsiteY18" fmla="*/ 79777 h 416587"/>
                <a:gd name="connsiteX19" fmla="*/ 62350 w 243828"/>
                <a:gd name="connsiteY19" fmla="*/ 119666 h 416587"/>
                <a:gd name="connsiteX20" fmla="*/ 472 w 243828"/>
                <a:gd name="connsiteY20" fmla="*/ 155306 h 416587"/>
                <a:gd name="connsiteX21" fmla="*/ 0 w 243828"/>
                <a:gd name="connsiteY21" fmla="*/ 323829 h 416587"/>
                <a:gd name="connsiteX22" fmla="*/ 6849 w 243828"/>
                <a:gd name="connsiteY22" fmla="*/ 356637 h 416587"/>
                <a:gd name="connsiteX23" fmla="*/ 5668 w 243828"/>
                <a:gd name="connsiteY23" fmla="*/ 416588 h 416587"/>
                <a:gd name="connsiteX24" fmla="*/ 77465 w 243828"/>
                <a:gd name="connsiteY24" fmla="*/ 410215 h 416587"/>
                <a:gd name="connsiteX25" fmla="*/ 110530 w 243828"/>
                <a:gd name="connsiteY25" fmla="*/ 405494 h 416587"/>
                <a:gd name="connsiteX26" fmla="*/ 141941 w 243828"/>
                <a:gd name="connsiteY26" fmla="*/ 414463 h 416587"/>
                <a:gd name="connsiteX27" fmla="*/ 229089 w 243828"/>
                <a:gd name="connsiteY27" fmla="*/ 403370 h 41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3828" h="416587">
                  <a:moveTo>
                    <a:pt x="21256" y="389917"/>
                  </a:moveTo>
                  <a:cubicBezTo>
                    <a:pt x="16532" y="265058"/>
                    <a:pt x="26452" y="291257"/>
                    <a:pt x="27160" y="225878"/>
                  </a:cubicBezTo>
                  <a:cubicBezTo>
                    <a:pt x="27396" y="177492"/>
                    <a:pt x="-5668" y="185517"/>
                    <a:pt x="37788" y="153890"/>
                  </a:cubicBezTo>
                  <a:cubicBezTo>
                    <a:pt x="47471" y="146809"/>
                    <a:pt x="54792" y="142796"/>
                    <a:pt x="65184" y="138312"/>
                  </a:cubicBezTo>
                  <a:lnTo>
                    <a:pt x="183271" y="60423"/>
                  </a:lnTo>
                  <a:cubicBezTo>
                    <a:pt x="203582" y="41777"/>
                    <a:pt x="205235" y="41541"/>
                    <a:pt x="223893" y="39889"/>
                  </a:cubicBezTo>
                  <a:cubicBezTo>
                    <a:pt x="226727" y="156958"/>
                    <a:pt x="220823" y="266711"/>
                    <a:pt x="214682" y="379767"/>
                  </a:cubicBezTo>
                  <a:lnTo>
                    <a:pt x="21256" y="389917"/>
                  </a:lnTo>
                  <a:close/>
                  <a:moveTo>
                    <a:pt x="229089" y="403370"/>
                  </a:moveTo>
                  <a:cubicBezTo>
                    <a:pt x="236174" y="395109"/>
                    <a:pt x="232632" y="397705"/>
                    <a:pt x="242315" y="388972"/>
                  </a:cubicBezTo>
                  <a:cubicBezTo>
                    <a:pt x="240189" y="360649"/>
                    <a:pt x="225783" y="325481"/>
                    <a:pt x="233813" y="291257"/>
                  </a:cubicBezTo>
                  <a:cubicBezTo>
                    <a:pt x="240189" y="263878"/>
                    <a:pt x="247038" y="291257"/>
                    <a:pt x="241842" y="250897"/>
                  </a:cubicBezTo>
                  <a:cubicBezTo>
                    <a:pt x="234049" y="187641"/>
                    <a:pt x="246566" y="173716"/>
                    <a:pt x="243260" y="144921"/>
                  </a:cubicBezTo>
                  <a:cubicBezTo>
                    <a:pt x="240425" y="119430"/>
                    <a:pt x="232395" y="139020"/>
                    <a:pt x="236410" y="99367"/>
                  </a:cubicBezTo>
                  <a:cubicBezTo>
                    <a:pt x="240662" y="60659"/>
                    <a:pt x="243968" y="26435"/>
                    <a:pt x="227672" y="0"/>
                  </a:cubicBezTo>
                  <a:cubicBezTo>
                    <a:pt x="213974" y="6845"/>
                    <a:pt x="230742" y="-1888"/>
                    <a:pt x="216336" y="7317"/>
                  </a:cubicBezTo>
                  <a:cubicBezTo>
                    <a:pt x="211848" y="10385"/>
                    <a:pt x="209014" y="11565"/>
                    <a:pt x="203110" y="15578"/>
                  </a:cubicBezTo>
                  <a:cubicBezTo>
                    <a:pt x="188231" y="25963"/>
                    <a:pt x="192010" y="26671"/>
                    <a:pt x="179965" y="40833"/>
                  </a:cubicBezTo>
                  <a:cubicBezTo>
                    <a:pt x="169101" y="53106"/>
                    <a:pt x="137926" y="66560"/>
                    <a:pt x="120685" y="79777"/>
                  </a:cubicBezTo>
                  <a:cubicBezTo>
                    <a:pt x="100374" y="95591"/>
                    <a:pt x="84787" y="106212"/>
                    <a:pt x="62350" y="119666"/>
                  </a:cubicBezTo>
                  <a:lnTo>
                    <a:pt x="472" y="155306"/>
                  </a:lnTo>
                  <a:lnTo>
                    <a:pt x="0" y="323829"/>
                  </a:lnTo>
                  <a:cubicBezTo>
                    <a:pt x="2126" y="349084"/>
                    <a:pt x="4960" y="331146"/>
                    <a:pt x="6849" y="356637"/>
                  </a:cubicBezTo>
                  <a:cubicBezTo>
                    <a:pt x="8738" y="384252"/>
                    <a:pt x="-709" y="385432"/>
                    <a:pt x="5668" y="416588"/>
                  </a:cubicBezTo>
                  <a:cubicBezTo>
                    <a:pt x="30230" y="416352"/>
                    <a:pt x="57863" y="413519"/>
                    <a:pt x="77465" y="410215"/>
                  </a:cubicBezTo>
                  <a:cubicBezTo>
                    <a:pt x="84787" y="409035"/>
                    <a:pt x="105806" y="405494"/>
                    <a:pt x="110530" y="405494"/>
                  </a:cubicBezTo>
                  <a:cubicBezTo>
                    <a:pt x="140996" y="404550"/>
                    <a:pt x="123047" y="407147"/>
                    <a:pt x="141941" y="414463"/>
                  </a:cubicBezTo>
                  <a:cubicBezTo>
                    <a:pt x="162016" y="394165"/>
                    <a:pt x="201220" y="395345"/>
                    <a:pt x="229089" y="40337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4A77E54-31C8-6B46-928B-B39C976CA5A4}"/>
                </a:ext>
              </a:extLst>
            </p:cNvPr>
            <p:cNvSpPr/>
            <p:nvPr/>
          </p:nvSpPr>
          <p:spPr>
            <a:xfrm>
              <a:off x="3269901" y="5674324"/>
              <a:ext cx="145764" cy="377440"/>
            </a:xfrm>
            <a:custGeom>
              <a:avLst/>
              <a:gdLst>
                <a:gd name="connsiteX0" fmla="*/ 118597 w 145764"/>
                <a:gd name="connsiteY0" fmla="*/ 338699 h 377440"/>
                <a:gd name="connsiteX1" fmla="*/ 69945 w 145764"/>
                <a:gd name="connsiteY1" fmla="*/ 356165 h 377440"/>
                <a:gd name="connsiteX2" fmla="*/ 24599 w 145764"/>
                <a:gd name="connsiteY2" fmla="*/ 203219 h 377440"/>
                <a:gd name="connsiteX3" fmla="*/ 55538 w 145764"/>
                <a:gd name="connsiteY3" fmla="*/ 101964 h 377440"/>
                <a:gd name="connsiteX4" fmla="*/ 124501 w 145764"/>
                <a:gd name="connsiteY4" fmla="*/ 38708 h 377440"/>
                <a:gd name="connsiteX5" fmla="*/ 118597 w 145764"/>
                <a:gd name="connsiteY5" fmla="*/ 338699 h 377440"/>
                <a:gd name="connsiteX6" fmla="*/ 143395 w 145764"/>
                <a:gd name="connsiteY6" fmla="*/ 352860 h 377440"/>
                <a:gd name="connsiteX7" fmla="*/ 143395 w 145764"/>
                <a:gd name="connsiteY7" fmla="*/ 83790 h 377440"/>
                <a:gd name="connsiteX8" fmla="*/ 133476 w 145764"/>
                <a:gd name="connsiteY8" fmla="*/ 0 h 377440"/>
                <a:gd name="connsiteX9" fmla="*/ 38298 w 145764"/>
                <a:gd name="connsiteY9" fmla="*/ 90162 h 377440"/>
                <a:gd name="connsiteX10" fmla="*/ 273 w 145764"/>
                <a:gd name="connsiteY10" fmla="*/ 117305 h 377440"/>
                <a:gd name="connsiteX11" fmla="*/ 7359 w 145764"/>
                <a:gd name="connsiteY11" fmla="*/ 236027 h 377440"/>
                <a:gd name="connsiteX12" fmla="*/ 2163 w 145764"/>
                <a:gd name="connsiteY12" fmla="*/ 361121 h 377440"/>
                <a:gd name="connsiteX13" fmla="*/ 127808 w 145764"/>
                <a:gd name="connsiteY13" fmla="*/ 363954 h 377440"/>
                <a:gd name="connsiteX14" fmla="*/ 143395 w 145764"/>
                <a:gd name="connsiteY14" fmla="*/ 352860 h 3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764" h="377440">
                  <a:moveTo>
                    <a:pt x="118597" y="338699"/>
                  </a:moveTo>
                  <a:cubicBezTo>
                    <a:pt x="97577" y="346016"/>
                    <a:pt x="94035" y="354985"/>
                    <a:pt x="69945" y="356165"/>
                  </a:cubicBezTo>
                  <a:cubicBezTo>
                    <a:pt x="6414" y="359233"/>
                    <a:pt x="25780" y="319108"/>
                    <a:pt x="24599" y="203219"/>
                  </a:cubicBezTo>
                  <a:cubicBezTo>
                    <a:pt x="24127" y="148697"/>
                    <a:pt x="25544" y="131231"/>
                    <a:pt x="55538" y="101964"/>
                  </a:cubicBezTo>
                  <a:cubicBezTo>
                    <a:pt x="95452" y="63019"/>
                    <a:pt x="90728" y="45789"/>
                    <a:pt x="124501" y="38708"/>
                  </a:cubicBezTo>
                  <a:cubicBezTo>
                    <a:pt x="128516" y="141380"/>
                    <a:pt x="123556" y="240039"/>
                    <a:pt x="118597" y="338699"/>
                  </a:cubicBezTo>
                  <a:close/>
                  <a:moveTo>
                    <a:pt x="143395" y="352860"/>
                  </a:moveTo>
                  <a:cubicBezTo>
                    <a:pt x="149063" y="314152"/>
                    <a:pt x="142687" y="149641"/>
                    <a:pt x="143395" y="83790"/>
                  </a:cubicBezTo>
                  <a:cubicBezTo>
                    <a:pt x="143867" y="45317"/>
                    <a:pt x="152370" y="22659"/>
                    <a:pt x="133476" y="0"/>
                  </a:cubicBezTo>
                  <a:cubicBezTo>
                    <a:pt x="111984" y="1180"/>
                    <a:pt x="67111" y="58771"/>
                    <a:pt x="38298" y="90162"/>
                  </a:cubicBezTo>
                  <a:cubicBezTo>
                    <a:pt x="17750" y="112349"/>
                    <a:pt x="24836" y="103380"/>
                    <a:pt x="273" y="117305"/>
                  </a:cubicBezTo>
                  <a:cubicBezTo>
                    <a:pt x="-1616" y="147753"/>
                    <a:pt x="6886" y="196847"/>
                    <a:pt x="7359" y="236027"/>
                  </a:cubicBezTo>
                  <a:cubicBezTo>
                    <a:pt x="8303" y="319581"/>
                    <a:pt x="4761" y="304239"/>
                    <a:pt x="2163" y="361121"/>
                  </a:cubicBezTo>
                  <a:cubicBezTo>
                    <a:pt x="36172" y="385668"/>
                    <a:pt x="90964" y="379059"/>
                    <a:pt x="127808" y="363954"/>
                  </a:cubicBezTo>
                  <a:lnTo>
                    <a:pt x="143395" y="352860"/>
                  </a:ln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0A8544DD-488A-1542-9F79-7626CF3FB912}"/>
                </a:ext>
              </a:extLst>
            </p:cNvPr>
            <p:cNvSpPr/>
            <p:nvPr/>
          </p:nvSpPr>
          <p:spPr>
            <a:xfrm>
              <a:off x="3198377" y="6180311"/>
              <a:ext cx="204526" cy="187799"/>
            </a:xfrm>
            <a:custGeom>
              <a:avLst/>
              <a:gdLst>
                <a:gd name="connsiteX0" fmla="*/ 128006 w 204526"/>
                <a:gd name="connsiteY0" fmla="*/ 170230 h 187799"/>
                <a:gd name="connsiteX1" fmla="*/ 80299 w 204526"/>
                <a:gd name="connsiteY1" fmla="*/ 142143 h 187799"/>
                <a:gd name="connsiteX2" fmla="*/ 159890 w 204526"/>
                <a:gd name="connsiteY2" fmla="*/ 126801 h 187799"/>
                <a:gd name="connsiteX3" fmla="*/ 113364 w 204526"/>
                <a:gd name="connsiteY3" fmla="*/ 106975 h 187799"/>
                <a:gd name="connsiteX4" fmla="*/ 85023 w 204526"/>
                <a:gd name="connsiteY4" fmla="*/ 97298 h 187799"/>
                <a:gd name="connsiteX5" fmla="*/ 58099 w 204526"/>
                <a:gd name="connsiteY5" fmla="*/ 81720 h 187799"/>
                <a:gd name="connsiteX6" fmla="*/ 200276 w 204526"/>
                <a:gd name="connsiteY6" fmla="*/ 50801 h 187799"/>
                <a:gd name="connsiteX7" fmla="*/ 124936 w 204526"/>
                <a:gd name="connsiteY7" fmla="*/ 35459 h 187799"/>
                <a:gd name="connsiteX8" fmla="*/ 85495 w 204526"/>
                <a:gd name="connsiteY8" fmla="*/ 31682 h 187799"/>
                <a:gd name="connsiteX9" fmla="*/ 58335 w 204526"/>
                <a:gd name="connsiteY9" fmla="*/ 25074 h 187799"/>
                <a:gd name="connsiteX10" fmla="*/ 47707 w 204526"/>
                <a:gd name="connsiteY10" fmla="*/ 18229 h 187799"/>
                <a:gd name="connsiteX11" fmla="*/ 204527 w 204526"/>
                <a:gd name="connsiteY11" fmla="*/ 12564 h 187799"/>
                <a:gd name="connsiteX12" fmla="*/ 0 w 204526"/>
                <a:gd name="connsiteY12" fmla="*/ 17993 h 187799"/>
                <a:gd name="connsiteX13" fmla="*/ 32592 w 204526"/>
                <a:gd name="connsiteY13" fmla="*/ 33571 h 187799"/>
                <a:gd name="connsiteX14" fmla="*/ 76757 w 204526"/>
                <a:gd name="connsiteY14" fmla="*/ 38527 h 187799"/>
                <a:gd name="connsiteX15" fmla="*/ 159654 w 204526"/>
                <a:gd name="connsiteY15" fmla="*/ 53869 h 187799"/>
                <a:gd name="connsiteX16" fmla="*/ 119740 w 204526"/>
                <a:gd name="connsiteY16" fmla="*/ 62838 h 187799"/>
                <a:gd name="connsiteX17" fmla="*/ 4960 w 204526"/>
                <a:gd name="connsiteY17" fmla="*/ 77944 h 187799"/>
                <a:gd name="connsiteX18" fmla="*/ 119740 w 204526"/>
                <a:gd name="connsiteY18" fmla="*/ 126093 h 187799"/>
                <a:gd name="connsiteX19" fmla="*/ 64948 w 204526"/>
                <a:gd name="connsiteY19" fmla="*/ 128453 h 187799"/>
                <a:gd name="connsiteX20" fmla="*/ 27869 w 204526"/>
                <a:gd name="connsiteY20" fmla="*/ 143087 h 187799"/>
                <a:gd name="connsiteX21" fmla="*/ 93053 w 204526"/>
                <a:gd name="connsiteY21" fmla="*/ 164330 h 187799"/>
                <a:gd name="connsiteX22" fmla="*/ 85495 w 204526"/>
                <a:gd name="connsiteY22" fmla="*/ 174007 h 187799"/>
                <a:gd name="connsiteX23" fmla="*/ 74395 w 204526"/>
                <a:gd name="connsiteY23" fmla="*/ 187224 h 187799"/>
                <a:gd name="connsiteX24" fmla="*/ 128006 w 204526"/>
                <a:gd name="connsiteY24" fmla="*/ 170230 h 18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526" h="187799">
                  <a:moveTo>
                    <a:pt x="128006" y="170230"/>
                  </a:moveTo>
                  <a:cubicBezTo>
                    <a:pt x="105334" y="145211"/>
                    <a:pt x="97776" y="168342"/>
                    <a:pt x="80299" y="142143"/>
                  </a:cubicBezTo>
                  <a:cubicBezTo>
                    <a:pt x="114072" y="138131"/>
                    <a:pt x="139107" y="144267"/>
                    <a:pt x="159890" y="126801"/>
                  </a:cubicBezTo>
                  <a:cubicBezTo>
                    <a:pt x="145011" y="107919"/>
                    <a:pt x="140524" y="115944"/>
                    <a:pt x="113364" y="106975"/>
                  </a:cubicBezTo>
                  <a:cubicBezTo>
                    <a:pt x="102736" y="103435"/>
                    <a:pt x="93761" y="100366"/>
                    <a:pt x="85023" y="97298"/>
                  </a:cubicBezTo>
                  <a:lnTo>
                    <a:pt x="58099" y="81720"/>
                  </a:lnTo>
                  <a:cubicBezTo>
                    <a:pt x="121394" y="62130"/>
                    <a:pt x="191065" y="91633"/>
                    <a:pt x="200276" y="50801"/>
                  </a:cubicBezTo>
                  <a:cubicBezTo>
                    <a:pt x="190593" y="45844"/>
                    <a:pt x="139343" y="36875"/>
                    <a:pt x="124936" y="35459"/>
                  </a:cubicBezTo>
                  <a:cubicBezTo>
                    <a:pt x="111002" y="34515"/>
                    <a:pt x="96831" y="33335"/>
                    <a:pt x="85495" y="31682"/>
                  </a:cubicBezTo>
                  <a:lnTo>
                    <a:pt x="58335" y="25074"/>
                  </a:lnTo>
                  <a:cubicBezTo>
                    <a:pt x="40150" y="16813"/>
                    <a:pt x="57390" y="25310"/>
                    <a:pt x="47707" y="18229"/>
                  </a:cubicBezTo>
                  <a:cubicBezTo>
                    <a:pt x="71088" y="17049"/>
                    <a:pt x="199567" y="15161"/>
                    <a:pt x="204527" y="12564"/>
                  </a:cubicBezTo>
                  <a:cubicBezTo>
                    <a:pt x="193899" y="-12691"/>
                    <a:pt x="17241" y="5955"/>
                    <a:pt x="0" y="17993"/>
                  </a:cubicBezTo>
                  <a:cubicBezTo>
                    <a:pt x="2834" y="22005"/>
                    <a:pt x="-6377" y="30502"/>
                    <a:pt x="32592" y="33571"/>
                  </a:cubicBezTo>
                  <a:cubicBezTo>
                    <a:pt x="52667" y="35223"/>
                    <a:pt x="59044" y="36403"/>
                    <a:pt x="76757" y="38527"/>
                  </a:cubicBezTo>
                  <a:cubicBezTo>
                    <a:pt x="96831" y="41360"/>
                    <a:pt x="145483" y="48676"/>
                    <a:pt x="159654" y="53869"/>
                  </a:cubicBezTo>
                  <a:cubicBezTo>
                    <a:pt x="151388" y="60714"/>
                    <a:pt x="169101" y="61894"/>
                    <a:pt x="119740" y="62838"/>
                  </a:cubicBezTo>
                  <a:cubicBezTo>
                    <a:pt x="92108" y="63546"/>
                    <a:pt x="21256" y="66614"/>
                    <a:pt x="4960" y="77944"/>
                  </a:cubicBezTo>
                  <a:cubicBezTo>
                    <a:pt x="21020" y="110043"/>
                    <a:pt x="93997" y="90689"/>
                    <a:pt x="119740" y="126093"/>
                  </a:cubicBezTo>
                  <a:cubicBezTo>
                    <a:pt x="101555" y="127037"/>
                    <a:pt x="83133" y="127273"/>
                    <a:pt x="64948" y="128453"/>
                  </a:cubicBezTo>
                  <a:cubicBezTo>
                    <a:pt x="32592" y="130578"/>
                    <a:pt x="35662" y="132230"/>
                    <a:pt x="27869" y="143087"/>
                  </a:cubicBezTo>
                  <a:cubicBezTo>
                    <a:pt x="45818" y="156305"/>
                    <a:pt x="67310" y="160789"/>
                    <a:pt x="93053" y="164330"/>
                  </a:cubicBezTo>
                  <a:cubicBezTo>
                    <a:pt x="87384" y="176367"/>
                    <a:pt x="91163" y="167398"/>
                    <a:pt x="85495" y="174007"/>
                  </a:cubicBezTo>
                  <a:cubicBezTo>
                    <a:pt x="78410" y="182032"/>
                    <a:pt x="79827" y="175895"/>
                    <a:pt x="74395" y="187224"/>
                  </a:cubicBezTo>
                  <a:cubicBezTo>
                    <a:pt x="93997" y="187932"/>
                    <a:pt x="125645" y="191001"/>
                    <a:pt x="128006" y="17023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5C0B9E-BB20-1143-9E71-149210504437}"/>
                </a:ext>
              </a:extLst>
            </p:cNvPr>
            <p:cNvSpPr/>
            <p:nvPr/>
          </p:nvSpPr>
          <p:spPr>
            <a:xfrm>
              <a:off x="2247754" y="6228516"/>
              <a:ext cx="184001" cy="185753"/>
            </a:xfrm>
            <a:custGeom>
              <a:avLst/>
              <a:gdLst>
                <a:gd name="connsiteX0" fmla="*/ 110315 w 184001"/>
                <a:gd name="connsiteY0" fmla="*/ 124858 h 185753"/>
                <a:gd name="connsiteX1" fmla="*/ 138184 w 184001"/>
                <a:gd name="connsiteY1" fmla="*/ 60659 h 185753"/>
                <a:gd name="connsiteX2" fmla="*/ 164399 w 184001"/>
                <a:gd name="connsiteY2" fmla="*/ 0 h 185753"/>
                <a:gd name="connsiteX3" fmla="*/ 102994 w 184001"/>
                <a:gd name="connsiteY3" fmla="*/ 57591 h 185753"/>
                <a:gd name="connsiteX4" fmla="*/ 38755 w 184001"/>
                <a:gd name="connsiteY4" fmla="*/ 128399 h 185753"/>
                <a:gd name="connsiteX5" fmla="*/ 85990 w 184001"/>
                <a:gd name="connsiteY5" fmla="*/ 23839 h 185753"/>
                <a:gd name="connsiteX6" fmla="*/ 58593 w 184001"/>
                <a:gd name="connsiteY6" fmla="*/ 56174 h 185753"/>
                <a:gd name="connsiteX7" fmla="*/ 22 w 184001"/>
                <a:gd name="connsiteY7" fmla="*/ 185753 h 185753"/>
                <a:gd name="connsiteX8" fmla="*/ 66387 w 184001"/>
                <a:gd name="connsiteY8" fmla="*/ 118722 h 185753"/>
                <a:gd name="connsiteX9" fmla="*/ 130863 w 184001"/>
                <a:gd name="connsiteY9" fmla="*/ 44845 h 185753"/>
                <a:gd name="connsiteX10" fmla="*/ 81738 w 184001"/>
                <a:gd name="connsiteY10" fmla="*/ 158374 h 185753"/>
                <a:gd name="connsiteX11" fmla="*/ 162982 w 184001"/>
                <a:gd name="connsiteY11" fmla="*/ 122026 h 185753"/>
                <a:gd name="connsiteX12" fmla="*/ 164636 w 184001"/>
                <a:gd name="connsiteY12" fmla="*/ 125566 h 185753"/>
                <a:gd name="connsiteX13" fmla="*/ 179042 w 184001"/>
                <a:gd name="connsiteY13" fmla="*/ 144921 h 185753"/>
                <a:gd name="connsiteX14" fmla="*/ 184002 w 184001"/>
                <a:gd name="connsiteY14" fmla="*/ 102436 h 185753"/>
                <a:gd name="connsiteX15" fmla="*/ 147631 w 184001"/>
                <a:gd name="connsiteY15" fmla="*/ 107864 h 185753"/>
                <a:gd name="connsiteX16" fmla="*/ 110315 w 184001"/>
                <a:gd name="connsiteY16" fmla="*/ 124858 h 185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4001" h="185753">
                  <a:moveTo>
                    <a:pt x="110315" y="124858"/>
                  </a:moveTo>
                  <a:cubicBezTo>
                    <a:pt x="124486" y="93467"/>
                    <a:pt x="120707" y="89926"/>
                    <a:pt x="138184" y="60659"/>
                  </a:cubicBezTo>
                  <a:cubicBezTo>
                    <a:pt x="150465" y="40597"/>
                    <a:pt x="161565" y="23839"/>
                    <a:pt x="164399" y="0"/>
                  </a:cubicBezTo>
                  <a:cubicBezTo>
                    <a:pt x="144325" y="236"/>
                    <a:pt x="115511" y="40833"/>
                    <a:pt x="102994" y="57591"/>
                  </a:cubicBezTo>
                  <a:cubicBezTo>
                    <a:pt x="79140" y="89690"/>
                    <a:pt x="60247" y="121790"/>
                    <a:pt x="38755" y="128399"/>
                  </a:cubicBezTo>
                  <a:cubicBezTo>
                    <a:pt x="51272" y="76945"/>
                    <a:pt x="74181" y="71752"/>
                    <a:pt x="85990" y="23839"/>
                  </a:cubicBezTo>
                  <a:cubicBezTo>
                    <a:pt x="54578" y="25963"/>
                    <a:pt x="69457" y="25491"/>
                    <a:pt x="58593" y="56174"/>
                  </a:cubicBezTo>
                  <a:cubicBezTo>
                    <a:pt x="45368" y="93703"/>
                    <a:pt x="-1159" y="147989"/>
                    <a:pt x="22" y="185753"/>
                  </a:cubicBezTo>
                  <a:cubicBezTo>
                    <a:pt x="18916" y="181741"/>
                    <a:pt x="51508" y="138784"/>
                    <a:pt x="66387" y="118722"/>
                  </a:cubicBezTo>
                  <a:cubicBezTo>
                    <a:pt x="77960" y="103144"/>
                    <a:pt x="115511" y="54286"/>
                    <a:pt x="130863" y="44845"/>
                  </a:cubicBezTo>
                  <a:cubicBezTo>
                    <a:pt x="120707" y="80013"/>
                    <a:pt x="81975" y="124386"/>
                    <a:pt x="81738" y="158374"/>
                  </a:cubicBezTo>
                  <a:cubicBezTo>
                    <a:pt x="112913" y="155778"/>
                    <a:pt x="122597" y="130051"/>
                    <a:pt x="162982" y="122026"/>
                  </a:cubicBezTo>
                  <a:cubicBezTo>
                    <a:pt x="163691" y="122970"/>
                    <a:pt x="164399" y="126510"/>
                    <a:pt x="164636" y="125566"/>
                  </a:cubicBezTo>
                  <a:cubicBezTo>
                    <a:pt x="166053" y="122026"/>
                    <a:pt x="163691" y="135952"/>
                    <a:pt x="179042" y="144921"/>
                  </a:cubicBezTo>
                  <a:lnTo>
                    <a:pt x="184002" y="102436"/>
                  </a:lnTo>
                  <a:cubicBezTo>
                    <a:pt x="166289" y="101020"/>
                    <a:pt x="159912" y="102436"/>
                    <a:pt x="147631" y="107864"/>
                  </a:cubicBezTo>
                  <a:lnTo>
                    <a:pt x="110315" y="124858"/>
                  </a:ln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5E86A5DA-D7DE-6541-9EC9-FDEE8C759530}"/>
                </a:ext>
              </a:extLst>
            </p:cNvPr>
            <p:cNvSpPr/>
            <p:nvPr/>
          </p:nvSpPr>
          <p:spPr>
            <a:xfrm>
              <a:off x="3114253" y="6132654"/>
              <a:ext cx="305419" cy="43228"/>
            </a:xfrm>
            <a:custGeom>
              <a:avLst/>
              <a:gdLst>
                <a:gd name="connsiteX0" fmla="*/ 305420 w 305419"/>
                <a:gd name="connsiteY0" fmla="*/ 13017 h 43228"/>
                <a:gd name="connsiteX1" fmla="*/ 40432 w 305419"/>
                <a:gd name="connsiteY1" fmla="*/ 979 h 43228"/>
                <a:gd name="connsiteX2" fmla="*/ 2881 w 305419"/>
                <a:gd name="connsiteY2" fmla="*/ 7588 h 43228"/>
                <a:gd name="connsiteX3" fmla="*/ 45628 w 305419"/>
                <a:gd name="connsiteY3" fmla="*/ 11600 h 43228"/>
                <a:gd name="connsiteX4" fmla="*/ 235276 w 305419"/>
                <a:gd name="connsiteY4" fmla="*/ 22930 h 43228"/>
                <a:gd name="connsiteX5" fmla="*/ 257476 w 305419"/>
                <a:gd name="connsiteY5" fmla="*/ 43228 h 43228"/>
                <a:gd name="connsiteX6" fmla="*/ 305420 w 305419"/>
                <a:gd name="connsiteY6" fmla="*/ 13017 h 43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419" h="43228">
                  <a:moveTo>
                    <a:pt x="305420" y="13017"/>
                  </a:moveTo>
                  <a:cubicBezTo>
                    <a:pt x="281802" y="3339"/>
                    <a:pt x="92863" y="3575"/>
                    <a:pt x="40432" y="979"/>
                  </a:cubicBezTo>
                  <a:cubicBezTo>
                    <a:pt x="18468" y="-201"/>
                    <a:pt x="9493" y="-2089"/>
                    <a:pt x="2881" y="7588"/>
                  </a:cubicBezTo>
                  <a:cubicBezTo>
                    <a:pt x="-5149" y="19861"/>
                    <a:pt x="1936" y="10184"/>
                    <a:pt x="45628" y="11600"/>
                  </a:cubicBezTo>
                  <a:cubicBezTo>
                    <a:pt x="86486" y="13017"/>
                    <a:pt x="203629" y="9240"/>
                    <a:pt x="235276" y="22930"/>
                  </a:cubicBezTo>
                  <a:cubicBezTo>
                    <a:pt x="265742" y="36147"/>
                    <a:pt x="234331" y="22694"/>
                    <a:pt x="257476" y="43228"/>
                  </a:cubicBezTo>
                  <a:cubicBezTo>
                    <a:pt x="283456" y="28122"/>
                    <a:pt x="298335" y="47240"/>
                    <a:pt x="305420" y="13017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E8D5669F-63C9-5348-907F-02883B36842A}"/>
                </a:ext>
              </a:extLst>
            </p:cNvPr>
            <p:cNvSpPr/>
            <p:nvPr/>
          </p:nvSpPr>
          <p:spPr>
            <a:xfrm>
              <a:off x="2497885" y="5779120"/>
              <a:ext cx="37745" cy="292437"/>
            </a:xfrm>
            <a:custGeom>
              <a:avLst/>
              <a:gdLst>
                <a:gd name="connsiteX0" fmla="*/ 31647 w 37745"/>
                <a:gd name="connsiteY0" fmla="*/ 0 h 292437"/>
                <a:gd name="connsiteX1" fmla="*/ 22909 w 37745"/>
                <a:gd name="connsiteY1" fmla="*/ 60423 h 292437"/>
                <a:gd name="connsiteX2" fmla="*/ 17713 w 37745"/>
                <a:gd name="connsiteY2" fmla="*/ 143032 h 292437"/>
                <a:gd name="connsiteX3" fmla="*/ 0 w 37745"/>
                <a:gd name="connsiteY3" fmla="*/ 278512 h 292437"/>
                <a:gd name="connsiteX4" fmla="*/ 4251 w 37745"/>
                <a:gd name="connsiteY4" fmla="*/ 292437 h 292437"/>
                <a:gd name="connsiteX5" fmla="*/ 29049 w 37745"/>
                <a:gd name="connsiteY5" fmla="*/ 157194 h 292437"/>
                <a:gd name="connsiteX6" fmla="*/ 36843 w 37745"/>
                <a:gd name="connsiteY6" fmla="*/ 16994 h 292437"/>
                <a:gd name="connsiteX7" fmla="*/ 34954 w 37745"/>
                <a:gd name="connsiteY7" fmla="*/ 7553 h 292437"/>
                <a:gd name="connsiteX8" fmla="*/ 33301 w 37745"/>
                <a:gd name="connsiteY8" fmla="*/ 3776 h 292437"/>
                <a:gd name="connsiteX9" fmla="*/ 31647 w 37745"/>
                <a:gd name="connsiteY9" fmla="*/ 0 h 29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745" h="292437">
                  <a:moveTo>
                    <a:pt x="31647" y="0"/>
                  </a:moveTo>
                  <a:cubicBezTo>
                    <a:pt x="6377" y="11093"/>
                    <a:pt x="22200" y="5665"/>
                    <a:pt x="22909" y="60423"/>
                  </a:cubicBezTo>
                  <a:cubicBezTo>
                    <a:pt x="23145" y="89926"/>
                    <a:pt x="21020" y="116833"/>
                    <a:pt x="17713" y="143032"/>
                  </a:cubicBezTo>
                  <a:lnTo>
                    <a:pt x="0" y="278512"/>
                  </a:lnTo>
                  <a:cubicBezTo>
                    <a:pt x="472" y="297158"/>
                    <a:pt x="-1181" y="284649"/>
                    <a:pt x="4251" y="292437"/>
                  </a:cubicBezTo>
                  <a:cubicBezTo>
                    <a:pt x="13462" y="280872"/>
                    <a:pt x="25271" y="181033"/>
                    <a:pt x="29049" y="157194"/>
                  </a:cubicBezTo>
                  <a:cubicBezTo>
                    <a:pt x="32592" y="133827"/>
                    <a:pt x="40386" y="42721"/>
                    <a:pt x="36843" y="16994"/>
                  </a:cubicBezTo>
                  <a:cubicBezTo>
                    <a:pt x="36607" y="14870"/>
                    <a:pt x="35190" y="9205"/>
                    <a:pt x="34954" y="7553"/>
                  </a:cubicBezTo>
                  <a:cubicBezTo>
                    <a:pt x="34481" y="6373"/>
                    <a:pt x="33537" y="4721"/>
                    <a:pt x="33301" y="3776"/>
                  </a:cubicBezTo>
                  <a:cubicBezTo>
                    <a:pt x="33064" y="2832"/>
                    <a:pt x="32120" y="1180"/>
                    <a:pt x="31647" y="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B12F9B6A-3F4B-A344-89B6-0F8BFE6D9CDA}"/>
                </a:ext>
              </a:extLst>
            </p:cNvPr>
            <p:cNvSpPr/>
            <p:nvPr/>
          </p:nvSpPr>
          <p:spPr>
            <a:xfrm>
              <a:off x="2364544" y="5338694"/>
              <a:ext cx="22196" cy="216436"/>
            </a:xfrm>
            <a:custGeom>
              <a:avLst/>
              <a:gdLst>
                <a:gd name="connsiteX0" fmla="*/ 18087 w 22196"/>
                <a:gd name="connsiteY0" fmla="*/ 0 h 216436"/>
                <a:gd name="connsiteX1" fmla="*/ 8404 w 22196"/>
                <a:gd name="connsiteY1" fmla="*/ 49802 h 216436"/>
                <a:gd name="connsiteX2" fmla="*/ 7223 w 22196"/>
                <a:gd name="connsiteY2" fmla="*/ 216437 h 216436"/>
                <a:gd name="connsiteX3" fmla="*/ 13600 w 22196"/>
                <a:gd name="connsiteY3" fmla="*/ 105032 h 216436"/>
                <a:gd name="connsiteX4" fmla="*/ 18087 w 22196"/>
                <a:gd name="connsiteY4" fmla="*/ 0 h 21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6" h="216436">
                  <a:moveTo>
                    <a:pt x="18087" y="0"/>
                  </a:moveTo>
                  <a:cubicBezTo>
                    <a:pt x="6042" y="6373"/>
                    <a:pt x="6515" y="-14162"/>
                    <a:pt x="8404" y="49802"/>
                  </a:cubicBezTo>
                  <a:cubicBezTo>
                    <a:pt x="9112" y="81665"/>
                    <a:pt x="-10018" y="194486"/>
                    <a:pt x="7223" y="216437"/>
                  </a:cubicBezTo>
                  <a:cubicBezTo>
                    <a:pt x="19032" y="197791"/>
                    <a:pt x="10293" y="133119"/>
                    <a:pt x="13600" y="105032"/>
                  </a:cubicBezTo>
                  <a:cubicBezTo>
                    <a:pt x="16198" y="82845"/>
                    <a:pt x="28479" y="21006"/>
                    <a:pt x="18087" y="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B6FF8CCB-8F52-3A4A-A7E1-3E1B2696B815}"/>
                </a:ext>
              </a:extLst>
            </p:cNvPr>
            <p:cNvSpPr/>
            <p:nvPr/>
          </p:nvSpPr>
          <p:spPr>
            <a:xfrm>
              <a:off x="2466473" y="5907519"/>
              <a:ext cx="26588" cy="116361"/>
            </a:xfrm>
            <a:custGeom>
              <a:avLst/>
              <a:gdLst>
                <a:gd name="connsiteX0" fmla="*/ 13934 w 26588"/>
                <a:gd name="connsiteY0" fmla="*/ 0 h 116361"/>
                <a:gd name="connsiteX1" fmla="*/ 0 w 26588"/>
                <a:gd name="connsiteY1" fmla="*/ 13218 h 116361"/>
                <a:gd name="connsiteX2" fmla="*/ 18185 w 26588"/>
                <a:gd name="connsiteY2" fmla="*/ 116361 h 116361"/>
                <a:gd name="connsiteX3" fmla="*/ 13934 w 26588"/>
                <a:gd name="connsiteY3" fmla="*/ 0 h 11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88" h="116361">
                  <a:moveTo>
                    <a:pt x="13934" y="0"/>
                  </a:moveTo>
                  <a:lnTo>
                    <a:pt x="0" y="13218"/>
                  </a:lnTo>
                  <a:lnTo>
                    <a:pt x="18185" y="116361"/>
                  </a:lnTo>
                  <a:cubicBezTo>
                    <a:pt x="33537" y="99131"/>
                    <a:pt x="25271" y="14870"/>
                    <a:pt x="13934" y="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A5737F13-EE44-684F-8F36-AC15E4B5A48F}"/>
                </a:ext>
              </a:extLst>
            </p:cNvPr>
            <p:cNvSpPr/>
            <p:nvPr/>
          </p:nvSpPr>
          <p:spPr>
            <a:xfrm>
              <a:off x="3330214" y="5792190"/>
              <a:ext cx="41042" cy="73080"/>
            </a:xfrm>
            <a:custGeom>
              <a:avLst/>
              <a:gdLst>
                <a:gd name="connsiteX0" fmla="*/ 41043 w 41042"/>
                <a:gd name="connsiteY0" fmla="*/ 20210 h 73080"/>
                <a:gd name="connsiteX1" fmla="*/ 6089 w 41042"/>
                <a:gd name="connsiteY1" fmla="*/ 148 h 73080"/>
                <a:gd name="connsiteX2" fmla="*/ 4199 w 41042"/>
                <a:gd name="connsiteY2" fmla="*/ 73080 h 73080"/>
                <a:gd name="connsiteX3" fmla="*/ 18842 w 41042"/>
                <a:gd name="connsiteY3" fmla="*/ 40272 h 73080"/>
                <a:gd name="connsiteX4" fmla="*/ 41043 w 41042"/>
                <a:gd name="connsiteY4" fmla="*/ 20210 h 7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42" h="73080">
                  <a:moveTo>
                    <a:pt x="41043" y="20210"/>
                  </a:moveTo>
                  <a:cubicBezTo>
                    <a:pt x="40570" y="19502"/>
                    <a:pt x="39389" y="-1977"/>
                    <a:pt x="6089" y="148"/>
                  </a:cubicBezTo>
                  <a:cubicBezTo>
                    <a:pt x="184" y="15725"/>
                    <a:pt x="-3122" y="56322"/>
                    <a:pt x="4199" y="73080"/>
                  </a:cubicBezTo>
                  <a:cubicBezTo>
                    <a:pt x="24274" y="62223"/>
                    <a:pt x="5380" y="61043"/>
                    <a:pt x="18842" y="40272"/>
                  </a:cubicBezTo>
                  <a:cubicBezTo>
                    <a:pt x="27817" y="26347"/>
                    <a:pt x="28998" y="38384"/>
                    <a:pt x="41043" y="2021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38939BFD-7276-1849-9DB1-23BC9365DC12}"/>
                </a:ext>
              </a:extLst>
            </p:cNvPr>
            <p:cNvSpPr/>
            <p:nvPr/>
          </p:nvSpPr>
          <p:spPr>
            <a:xfrm>
              <a:off x="2737307" y="5810510"/>
              <a:ext cx="22201" cy="117543"/>
            </a:xfrm>
            <a:custGeom>
              <a:avLst/>
              <a:gdLst>
                <a:gd name="connsiteX0" fmla="*/ 17063 w 22201"/>
                <a:gd name="connsiteY0" fmla="*/ 2 h 117543"/>
                <a:gd name="connsiteX1" fmla="*/ 5490 w 22201"/>
                <a:gd name="connsiteY1" fmla="*/ 34698 h 117543"/>
                <a:gd name="connsiteX2" fmla="*/ 15173 w 22201"/>
                <a:gd name="connsiteY2" fmla="*/ 117543 h 117543"/>
                <a:gd name="connsiteX3" fmla="*/ 20369 w 22201"/>
                <a:gd name="connsiteY3" fmla="*/ 56412 h 117543"/>
                <a:gd name="connsiteX4" fmla="*/ 17063 w 22201"/>
                <a:gd name="connsiteY4" fmla="*/ 2 h 11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01" h="117543">
                  <a:moveTo>
                    <a:pt x="17063" y="2"/>
                  </a:moveTo>
                  <a:cubicBezTo>
                    <a:pt x="-11042" y="-234"/>
                    <a:pt x="3601" y="25493"/>
                    <a:pt x="5490" y="34698"/>
                  </a:cubicBezTo>
                  <a:cubicBezTo>
                    <a:pt x="14229" y="77418"/>
                    <a:pt x="3601" y="99369"/>
                    <a:pt x="15173" y="117543"/>
                  </a:cubicBezTo>
                  <a:cubicBezTo>
                    <a:pt x="26510" y="100313"/>
                    <a:pt x="20841" y="82375"/>
                    <a:pt x="20369" y="56412"/>
                  </a:cubicBezTo>
                  <a:cubicBezTo>
                    <a:pt x="20133" y="34462"/>
                    <a:pt x="22258" y="21952"/>
                    <a:pt x="17063" y="2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30F50FBF-430E-9347-97A9-0F46449D4C1F}"/>
                </a:ext>
              </a:extLst>
            </p:cNvPr>
            <p:cNvSpPr/>
            <p:nvPr/>
          </p:nvSpPr>
          <p:spPr>
            <a:xfrm>
              <a:off x="3057084" y="5775108"/>
              <a:ext cx="33749" cy="86149"/>
            </a:xfrm>
            <a:custGeom>
              <a:avLst/>
              <a:gdLst>
                <a:gd name="connsiteX0" fmla="*/ 11870 w 33749"/>
                <a:gd name="connsiteY0" fmla="*/ 16286 h 86149"/>
                <a:gd name="connsiteX1" fmla="*/ 61 w 33749"/>
                <a:gd name="connsiteY1" fmla="*/ 86150 h 86149"/>
                <a:gd name="connsiteX2" fmla="*/ 13050 w 33749"/>
                <a:gd name="connsiteY2" fmla="*/ 70336 h 86149"/>
                <a:gd name="connsiteX3" fmla="*/ 31000 w 33749"/>
                <a:gd name="connsiteY3" fmla="*/ 24075 h 86149"/>
                <a:gd name="connsiteX4" fmla="*/ 27221 w 33749"/>
                <a:gd name="connsiteY4" fmla="*/ 0 h 86149"/>
                <a:gd name="connsiteX5" fmla="*/ 11870 w 33749"/>
                <a:gd name="connsiteY5" fmla="*/ 16286 h 8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49" h="86149">
                  <a:moveTo>
                    <a:pt x="11870" y="16286"/>
                  </a:moveTo>
                  <a:cubicBezTo>
                    <a:pt x="1714" y="39180"/>
                    <a:pt x="-412" y="61603"/>
                    <a:pt x="61" y="86150"/>
                  </a:cubicBezTo>
                  <a:cubicBezTo>
                    <a:pt x="17065" y="80957"/>
                    <a:pt x="10216" y="91342"/>
                    <a:pt x="13050" y="70336"/>
                  </a:cubicBezTo>
                  <a:cubicBezTo>
                    <a:pt x="17774" y="35168"/>
                    <a:pt x="26985" y="36348"/>
                    <a:pt x="31000" y="24075"/>
                  </a:cubicBezTo>
                  <a:cubicBezTo>
                    <a:pt x="37140" y="5193"/>
                    <a:pt x="31708" y="6609"/>
                    <a:pt x="27221" y="0"/>
                  </a:cubicBezTo>
                  <a:cubicBezTo>
                    <a:pt x="13523" y="5429"/>
                    <a:pt x="22261" y="-7317"/>
                    <a:pt x="11870" y="16286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877993CF-717D-CF47-8B05-4AA2D9BEE5C3}"/>
                </a:ext>
              </a:extLst>
            </p:cNvPr>
            <p:cNvSpPr/>
            <p:nvPr/>
          </p:nvSpPr>
          <p:spPr>
            <a:xfrm>
              <a:off x="2474976" y="6342439"/>
              <a:ext cx="69199" cy="28872"/>
            </a:xfrm>
            <a:custGeom>
              <a:avLst/>
              <a:gdLst>
                <a:gd name="connsiteX0" fmla="*/ 69199 w 69199"/>
                <a:gd name="connsiteY0" fmla="*/ 22972 h 28872"/>
                <a:gd name="connsiteX1" fmla="*/ 0 w 69199"/>
                <a:gd name="connsiteY1" fmla="*/ 28873 h 28872"/>
                <a:gd name="connsiteX2" fmla="*/ 69199 w 69199"/>
                <a:gd name="connsiteY2" fmla="*/ 22972 h 2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99" h="28872">
                  <a:moveTo>
                    <a:pt x="69199" y="22972"/>
                  </a:moveTo>
                  <a:cubicBezTo>
                    <a:pt x="55501" y="-9363"/>
                    <a:pt x="6141" y="-7711"/>
                    <a:pt x="0" y="28873"/>
                  </a:cubicBezTo>
                  <a:cubicBezTo>
                    <a:pt x="24562" y="25096"/>
                    <a:pt x="42748" y="25805"/>
                    <a:pt x="69199" y="22972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8793F912-C0BB-BC45-9897-7FC410DAB05E}"/>
                </a:ext>
              </a:extLst>
            </p:cNvPr>
            <p:cNvSpPr/>
            <p:nvPr/>
          </p:nvSpPr>
          <p:spPr>
            <a:xfrm>
              <a:off x="3074150" y="6378527"/>
              <a:ext cx="104861" cy="15692"/>
            </a:xfrm>
            <a:custGeom>
              <a:avLst/>
              <a:gdLst>
                <a:gd name="connsiteX0" fmla="*/ 104861 w 104861"/>
                <a:gd name="connsiteY0" fmla="*/ 2225 h 15692"/>
                <a:gd name="connsiteX1" fmla="*/ 0 w 104861"/>
                <a:gd name="connsiteY1" fmla="*/ 10014 h 15692"/>
                <a:gd name="connsiteX2" fmla="*/ 104861 w 104861"/>
                <a:gd name="connsiteY2" fmla="*/ 2225 h 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861" h="15692">
                  <a:moveTo>
                    <a:pt x="104861" y="2225"/>
                  </a:moveTo>
                  <a:cubicBezTo>
                    <a:pt x="87857" y="-1079"/>
                    <a:pt x="16060" y="-2259"/>
                    <a:pt x="0" y="10014"/>
                  </a:cubicBezTo>
                  <a:cubicBezTo>
                    <a:pt x="17241" y="15915"/>
                    <a:pt x="104389" y="21816"/>
                    <a:pt x="104861" y="2225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B692BBEF-6AC4-2D43-8454-92CC182E797E}"/>
                </a:ext>
              </a:extLst>
            </p:cNvPr>
            <p:cNvSpPr/>
            <p:nvPr/>
          </p:nvSpPr>
          <p:spPr>
            <a:xfrm>
              <a:off x="3334335" y="5899730"/>
              <a:ext cx="21746" cy="59478"/>
            </a:xfrm>
            <a:custGeom>
              <a:avLst/>
              <a:gdLst>
                <a:gd name="connsiteX0" fmla="*/ 16375 w 21746"/>
                <a:gd name="connsiteY0" fmla="*/ 0 h 59478"/>
                <a:gd name="connsiteX1" fmla="*/ 788 w 21746"/>
                <a:gd name="connsiteY1" fmla="*/ 43429 h 59478"/>
                <a:gd name="connsiteX2" fmla="*/ 3622 w 21746"/>
                <a:gd name="connsiteY2" fmla="*/ 56174 h 59478"/>
                <a:gd name="connsiteX3" fmla="*/ 5511 w 21746"/>
                <a:gd name="connsiteY3" fmla="*/ 59479 h 59478"/>
                <a:gd name="connsiteX4" fmla="*/ 16375 w 21746"/>
                <a:gd name="connsiteY4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46" h="59478">
                  <a:moveTo>
                    <a:pt x="16375" y="0"/>
                  </a:moveTo>
                  <a:cubicBezTo>
                    <a:pt x="6220" y="2124"/>
                    <a:pt x="-2755" y="-6373"/>
                    <a:pt x="788" y="43429"/>
                  </a:cubicBezTo>
                  <a:lnTo>
                    <a:pt x="3622" y="56174"/>
                  </a:lnTo>
                  <a:cubicBezTo>
                    <a:pt x="3858" y="56883"/>
                    <a:pt x="4803" y="58299"/>
                    <a:pt x="5511" y="59479"/>
                  </a:cubicBezTo>
                  <a:cubicBezTo>
                    <a:pt x="19682" y="46733"/>
                    <a:pt x="27712" y="17466"/>
                    <a:pt x="16375" y="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7854DA5F-AD18-4B46-83BE-2B5C639851DA}"/>
                </a:ext>
              </a:extLst>
            </p:cNvPr>
            <p:cNvSpPr/>
            <p:nvPr/>
          </p:nvSpPr>
          <p:spPr>
            <a:xfrm>
              <a:off x="2443801" y="5368905"/>
              <a:ext cx="13010" cy="100075"/>
            </a:xfrm>
            <a:custGeom>
              <a:avLst/>
              <a:gdLst>
                <a:gd name="connsiteX0" fmla="*/ 8030 w 13010"/>
                <a:gd name="connsiteY0" fmla="*/ 0 h 100075"/>
                <a:gd name="connsiteX1" fmla="*/ 0 w 13010"/>
                <a:gd name="connsiteY1" fmla="*/ 74821 h 100075"/>
                <a:gd name="connsiteX2" fmla="*/ 4015 w 13010"/>
                <a:gd name="connsiteY2" fmla="*/ 100075 h 100075"/>
                <a:gd name="connsiteX3" fmla="*/ 8030 w 13010"/>
                <a:gd name="connsiteY3" fmla="*/ 0 h 1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10" h="100075">
                  <a:moveTo>
                    <a:pt x="8030" y="0"/>
                  </a:moveTo>
                  <a:cubicBezTo>
                    <a:pt x="-2834" y="15814"/>
                    <a:pt x="4251" y="25019"/>
                    <a:pt x="0" y="74821"/>
                  </a:cubicBezTo>
                  <a:lnTo>
                    <a:pt x="4015" y="100075"/>
                  </a:lnTo>
                  <a:cubicBezTo>
                    <a:pt x="13462" y="82137"/>
                    <a:pt x="16532" y="19590"/>
                    <a:pt x="8030" y="0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CFC51C9-1520-D346-9C2E-DB099BF80841}"/>
                </a:ext>
              </a:extLst>
            </p:cNvPr>
            <p:cNvSpPr/>
            <p:nvPr/>
          </p:nvSpPr>
          <p:spPr>
            <a:xfrm>
              <a:off x="2779168" y="5819245"/>
              <a:ext cx="12145" cy="96535"/>
            </a:xfrm>
            <a:custGeom>
              <a:avLst/>
              <a:gdLst>
                <a:gd name="connsiteX0" fmla="*/ 1417 w 12145"/>
                <a:gd name="connsiteY0" fmla="*/ 96535 h 96535"/>
                <a:gd name="connsiteX1" fmla="*/ 7794 w 12145"/>
                <a:gd name="connsiteY1" fmla="*/ 44373 h 96535"/>
                <a:gd name="connsiteX2" fmla="*/ 0 w 12145"/>
                <a:gd name="connsiteY2" fmla="*/ 0 h 96535"/>
                <a:gd name="connsiteX3" fmla="*/ 1417 w 12145"/>
                <a:gd name="connsiteY3" fmla="*/ 96535 h 9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45" h="96535">
                  <a:moveTo>
                    <a:pt x="1417" y="96535"/>
                  </a:moveTo>
                  <a:cubicBezTo>
                    <a:pt x="5196" y="82609"/>
                    <a:pt x="4960" y="62783"/>
                    <a:pt x="7794" y="44373"/>
                  </a:cubicBezTo>
                  <a:cubicBezTo>
                    <a:pt x="11809" y="17938"/>
                    <a:pt x="17949" y="10385"/>
                    <a:pt x="0" y="0"/>
                  </a:cubicBezTo>
                  <a:lnTo>
                    <a:pt x="1417" y="96535"/>
                  </a:ln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57C84F9-5076-DB49-ABAB-DD60400F7DA1}"/>
                </a:ext>
              </a:extLst>
            </p:cNvPr>
            <p:cNvSpPr/>
            <p:nvPr/>
          </p:nvSpPr>
          <p:spPr>
            <a:xfrm>
              <a:off x="3316228" y="6401399"/>
              <a:ext cx="32385" cy="17823"/>
            </a:xfrm>
            <a:custGeom>
              <a:avLst/>
              <a:gdLst>
                <a:gd name="connsiteX0" fmla="*/ 32356 w 32385"/>
                <a:gd name="connsiteY0" fmla="*/ 125 h 17823"/>
                <a:gd name="connsiteX1" fmla="*/ 0 w 32385"/>
                <a:gd name="connsiteY1" fmla="*/ 11454 h 17823"/>
                <a:gd name="connsiteX2" fmla="*/ 32356 w 32385"/>
                <a:gd name="connsiteY2" fmla="*/ 125 h 1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85" h="17823">
                  <a:moveTo>
                    <a:pt x="32356" y="125"/>
                  </a:moveTo>
                  <a:cubicBezTo>
                    <a:pt x="11100" y="-820"/>
                    <a:pt x="11100" y="3665"/>
                    <a:pt x="0" y="11454"/>
                  </a:cubicBezTo>
                  <a:cubicBezTo>
                    <a:pt x="11573" y="19715"/>
                    <a:pt x="33301" y="23491"/>
                    <a:pt x="32356" y="125"/>
                  </a:cubicBezTo>
                  <a:close/>
                </a:path>
              </a:pathLst>
            </a:custGeom>
            <a:grpFill/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28" name="Gráfico 626">
            <a:extLst>
              <a:ext uri="{FF2B5EF4-FFF2-40B4-BE49-F238E27FC236}">
                <a16:creationId xmlns:a16="http://schemas.microsoft.com/office/drawing/2014/main" id="{A7A7945C-F3B9-9340-AFB9-4E80D7978A3F}"/>
              </a:ext>
            </a:extLst>
          </p:cNvPr>
          <p:cNvGrpSpPr/>
          <p:nvPr/>
        </p:nvGrpSpPr>
        <p:grpSpPr>
          <a:xfrm rot="20177526">
            <a:off x="10766706" y="3247593"/>
            <a:ext cx="626889" cy="1028155"/>
            <a:chOff x="5728160" y="3844101"/>
            <a:chExt cx="744338" cy="1220782"/>
          </a:xfrm>
          <a:solidFill>
            <a:srgbClr val="262626"/>
          </a:solidFill>
        </p:grpSpPr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B77BA96E-3908-DB4F-8879-09FB49EBBD9E}"/>
                </a:ext>
              </a:extLst>
            </p:cNvPr>
            <p:cNvSpPr/>
            <p:nvPr/>
          </p:nvSpPr>
          <p:spPr>
            <a:xfrm>
              <a:off x="5728160" y="3844101"/>
              <a:ext cx="744338" cy="1220782"/>
            </a:xfrm>
            <a:custGeom>
              <a:avLst/>
              <a:gdLst>
                <a:gd name="connsiteX0" fmla="*/ 212673 w 744338"/>
                <a:gd name="connsiteY0" fmla="*/ 49400 h 1220782"/>
                <a:gd name="connsiteX1" fmla="*/ 318479 w 744338"/>
                <a:gd name="connsiteY1" fmla="*/ 26505 h 1220782"/>
                <a:gd name="connsiteX2" fmla="*/ 437275 w 744338"/>
                <a:gd name="connsiteY2" fmla="*/ 23201 h 1220782"/>
                <a:gd name="connsiteX3" fmla="*/ 616295 w 744338"/>
                <a:gd name="connsiteY3" fmla="*/ 95189 h 1220782"/>
                <a:gd name="connsiteX4" fmla="*/ 711473 w 744338"/>
                <a:gd name="connsiteY4" fmla="*/ 250967 h 1220782"/>
                <a:gd name="connsiteX5" fmla="*/ 706041 w 744338"/>
                <a:gd name="connsiteY5" fmla="*/ 470000 h 1220782"/>
                <a:gd name="connsiteX6" fmla="*/ 607792 w 744338"/>
                <a:gd name="connsiteY6" fmla="*/ 622001 h 1220782"/>
                <a:gd name="connsiteX7" fmla="*/ 509072 w 744338"/>
                <a:gd name="connsiteY7" fmla="*/ 772586 h 1220782"/>
                <a:gd name="connsiteX8" fmla="*/ 469631 w 744338"/>
                <a:gd name="connsiteY8" fmla="*/ 920103 h 1220782"/>
                <a:gd name="connsiteX9" fmla="*/ 465616 w 744338"/>
                <a:gd name="connsiteY9" fmla="*/ 969433 h 1220782"/>
                <a:gd name="connsiteX10" fmla="*/ 412004 w 744338"/>
                <a:gd name="connsiteY10" fmla="*/ 978638 h 1220782"/>
                <a:gd name="connsiteX11" fmla="*/ 274314 w 744338"/>
                <a:gd name="connsiteY11" fmla="*/ 999408 h 1220782"/>
                <a:gd name="connsiteX12" fmla="*/ 311158 w 744338"/>
                <a:gd name="connsiteY12" fmla="*/ 979818 h 1220782"/>
                <a:gd name="connsiteX13" fmla="*/ 297459 w 744338"/>
                <a:gd name="connsiteY13" fmla="*/ 975806 h 1220782"/>
                <a:gd name="connsiteX14" fmla="*/ 271244 w 744338"/>
                <a:gd name="connsiteY14" fmla="*/ 956924 h 1220782"/>
                <a:gd name="connsiteX15" fmla="*/ 242903 w 744338"/>
                <a:gd name="connsiteY15" fmla="*/ 904289 h 1220782"/>
                <a:gd name="connsiteX16" fmla="*/ 242195 w 744338"/>
                <a:gd name="connsiteY16" fmla="*/ 866289 h 1220782"/>
                <a:gd name="connsiteX17" fmla="*/ 228733 w 744338"/>
                <a:gd name="connsiteY17" fmla="*/ 928600 h 1220782"/>
                <a:gd name="connsiteX18" fmla="*/ 252114 w 744338"/>
                <a:gd name="connsiteY18" fmla="*/ 971085 h 1220782"/>
                <a:gd name="connsiteX19" fmla="*/ 254948 w 744338"/>
                <a:gd name="connsiteY19" fmla="*/ 974862 h 1220782"/>
                <a:gd name="connsiteX20" fmla="*/ 261325 w 744338"/>
                <a:gd name="connsiteY20" fmla="*/ 983123 h 1220782"/>
                <a:gd name="connsiteX21" fmla="*/ 210547 w 744338"/>
                <a:gd name="connsiteY21" fmla="*/ 942290 h 1220782"/>
                <a:gd name="connsiteX22" fmla="*/ 215979 w 744338"/>
                <a:gd name="connsiteY22" fmla="*/ 866525 h 1220782"/>
                <a:gd name="connsiteX23" fmla="*/ 120801 w 744338"/>
                <a:gd name="connsiteY23" fmla="*/ 617281 h 1220782"/>
                <a:gd name="connsiteX24" fmla="*/ 34834 w 744338"/>
                <a:gd name="connsiteY24" fmla="*/ 229960 h 1220782"/>
                <a:gd name="connsiteX25" fmla="*/ 103324 w 744338"/>
                <a:gd name="connsiteY25" fmla="*/ 123512 h 1220782"/>
                <a:gd name="connsiteX26" fmla="*/ 151031 w 744338"/>
                <a:gd name="connsiteY26" fmla="*/ 84096 h 1220782"/>
                <a:gd name="connsiteX27" fmla="*/ 177247 w 744338"/>
                <a:gd name="connsiteY27" fmla="*/ 66866 h 1220782"/>
                <a:gd name="connsiteX28" fmla="*/ 193070 w 744338"/>
                <a:gd name="connsiteY28" fmla="*/ 59785 h 1220782"/>
                <a:gd name="connsiteX29" fmla="*/ 198030 w 744338"/>
                <a:gd name="connsiteY29" fmla="*/ 57897 h 1220782"/>
                <a:gd name="connsiteX30" fmla="*/ 168744 w 744338"/>
                <a:gd name="connsiteY30" fmla="*/ 91177 h 1220782"/>
                <a:gd name="connsiteX31" fmla="*/ 134972 w 744338"/>
                <a:gd name="connsiteY31" fmla="*/ 127761 h 1220782"/>
                <a:gd name="connsiteX32" fmla="*/ 68134 w 744338"/>
                <a:gd name="connsiteY32" fmla="*/ 202109 h 1220782"/>
                <a:gd name="connsiteX33" fmla="*/ 57506 w 744338"/>
                <a:gd name="connsiteY33" fmla="*/ 413589 h 1220782"/>
                <a:gd name="connsiteX34" fmla="*/ 49476 w 744338"/>
                <a:gd name="connsiteY34" fmla="*/ 288023 h 1220782"/>
                <a:gd name="connsiteX35" fmla="*/ 90571 w 744338"/>
                <a:gd name="connsiteY35" fmla="*/ 187003 h 1220782"/>
                <a:gd name="connsiteX36" fmla="*/ 202281 w 744338"/>
                <a:gd name="connsiteY36" fmla="*/ 85748 h 1220782"/>
                <a:gd name="connsiteX37" fmla="*/ 242431 w 744338"/>
                <a:gd name="connsiteY37" fmla="*/ 66630 h 1220782"/>
                <a:gd name="connsiteX38" fmla="*/ 229914 w 744338"/>
                <a:gd name="connsiteY38" fmla="*/ 58133 h 1220782"/>
                <a:gd name="connsiteX39" fmla="*/ 212673 w 744338"/>
                <a:gd name="connsiteY39" fmla="*/ 49400 h 1220782"/>
                <a:gd name="connsiteX40" fmla="*/ 513323 w 744338"/>
                <a:gd name="connsiteY40" fmla="*/ 1152826 h 1220782"/>
                <a:gd name="connsiteX41" fmla="*/ 476952 w 744338"/>
                <a:gd name="connsiteY41" fmla="*/ 1176901 h 1220782"/>
                <a:gd name="connsiteX42" fmla="*/ 410587 w 744338"/>
                <a:gd name="connsiteY42" fmla="*/ 1203336 h 1220782"/>
                <a:gd name="connsiteX43" fmla="*/ 339262 w 744338"/>
                <a:gd name="connsiteY43" fmla="*/ 1202864 h 1220782"/>
                <a:gd name="connsiteX44" fmla="*/ 356503 w 744338"/>
                <a:gd name="connsiteY44" fmla="*/ 1181149 h 1220782"/>
                <a:gd name="connsiteX45" fmla="*/ 223065 w 744338"/>
                <a:gd name="connsiteY45" fmla="*/ 1174068 h 1220782"/>
                <a:gd name="connsiteX46" fmla="*/ 200864 w 744338"/>
                <a:gd name="connsiteY46" fmla="*/ 1042365 h 1220782"/>
                <a:gd name="connsiteX47" fmla="*/ 228260 w 744338"/>
                <a:gd name="connsiteY47" fmla="*/ 1017110 h 1220782"/>
                <a:gd name="connsiteX48" fmla="*/ 202517 w 744338"/>
                <a:gd name="connsiteY48" fmla="*/ 1132528 h 1220782"/>
                <a:gd name="connsiteX49" fmla="*/ 229441 w 744338"/>
                <a:gd name="connsiteY49" fmla="*/ 1059831 h 1220782"/>
                <a:gd name="connsiteX50" fmla="*/ 232512 w 744338"/>
                <a:gd name="connsiteY50" fmla="*/ 1099720 h 1220782"/>
                <a:gd name="connsiteX51" fmla="*/ 247154 w 744338"/>
                <a:gd name="connsiteY51" fmla="*/ 1125919 h 1220782"/>
                <a:gd name="connsiteX52" fmla="*/ 274787 w 744338"/>
                <a:gd name="connsiteY52" fmla="*/ 1039769 h 1220782"/>
                <a:gd name="connsiteX53" fmla="*/ 256601 w 744338"/>
                <a:gd name="connsiteY53" fmla="*/ 1016402 h 1220782"/>
                <a:gd name="connsiteX54" fmla="*/ 404919 w 744338"/>
                <a:gd name="connsiteY54" fmla="*/ 1007433 h 1220782"/>
                <a:gd name="connsiteX55" fmla="*/ 412476 w 744338"/>
                <a:gd name="connsiteY55" fmla="*/ 1014278 h 1220782"/>
                <a:gd name="connsiteX56" fmla="*/ 470575 w 744338"/>
                <a:gd name="connsiteY56" fmla="*/ 984303 h 1220782"/>
                <a:gd name="connsiteX57" fmla="*/ 490178 w 744338"/>
                <a:gd name="connsiteY57" fmla="*/ 997992 h 1220782"/>
                <a:gd name="connsiteX58" fmla="*/ 518282 w 744338"/>
                <a:gd name="connsiteY58" fmla="*/ 1119074 h 1220782"/>
                <a:gd name="connsiteX59" fmla="*/ 486399 w 744338"/>
                <a:gd name="connsiteY59" fmla="*/ 1152118 h 1220782"/>
                <a:gd name="connsiteX60" fmla="*/ 502223 w 744338"/>
                <a:gd name="connsiteY60" fmla="*/ 1153770 h 1220782"/>
                <a:gd name="connsiteX61" fmla="*/ 513323 w 744338"/>
                <a:gd name="connsiteY61" fmla="*/ 1152826 h 1220782"/>
                <a:gd name="connsiteX62" fmla="*/ 488288 w 744338"/>
                <a:gd name="connsiteY62" fmla="*/ 1165099 h 1220782"/>
                <a:gd name="connsiteX63" fmla="*/ 481439 w 744338"/>
                <a:gd name="connsiteY63" fmla="*/ 1162031 h 1220782"/>
                <a:gd name="connsiteX64" fmla="*/ 488288 w 744338"/>
                <a:gd name="connsiteY64" fmla="*/ 1165099 h 1220782"/>
                <a:gd name="connsiteX65" fmla="*/ 362644 w 744338"/>
                <a:gd name="connsiteY65" fmla="*/ 1183037 h 1220782"/>
                <a:gd name="connsiteX66" fmla="*/ 360518 w 744338"/>
                <a:gd name="connsiteY66" fmla="*/ 1180205 h 1220782"/>
                <a:gd name="connsiteX67" fmla="*/ 362644 w 744338"/>
                <a:gd name="connsiteY67" fmla="*/ 1183037 h 1220782"/>
                <a:gd name="connsiteX68" fmla="*/ 152212 w 744338"/>
                <a:gd name="connsiteY68" fmla="*/ 1121198 h 1220782"/>
                <a:gd name="connsiteX69" fmla="*/ 187875 w 744338"/>
                <a:gd name="connsiteY69" fmla="*/ 1180205 h 1220782"/>
                <a:gd name="connsiteX70" fmla="*/ 213381 w 744338"/>
                <a:gd name="connsiteY70" fmla="*/ 1187286 h 1220782"/>
                <a:gd name="connsiteX71" fmla="*/ 310921 w 744338"/>
                <a:gd name="connsiteY71" fmla="*/ 1209708 h 1220782"/>
                <a:gd name="connsiteX72" fmla="*/ 521353 w 744338"/>
                <a:gd name="connsiteY72" fmla="*/ 999408 h 1220782"/>
                <a:gd name="connsiteX73" fmla="*/ 510961 w 744338"/>
                <a:gd name="connsiteY73" fmla="*/ 977222 h 1220782"/>
                <a:gd name="connsiteX74" fmla="*/ 604014 w 744338"/>
                <a:gd name="connsiteY74" fmla="*/ 656933 h 1220782"/>
                <a:gd name="connsiteX75" fmla="*/ 656681 w 744338"/>
                <a:gd name="connsiteY75" fmla="*/ 579280 h 1220782"/>
                <a:gd name="connsiteX76" fmla="*/ 741703 w 744338"/>
                <a:gd name="connsiteY76" fmla="*/ 403912 h 1220782"/>
                <a:gd name="connsiteX77" fmla="*/ 707930 w 744338"/>
                <a:gd name="connsiteY77" fmla="*/ 177562 h 1220782"/>
                <a:gd name="connsiteX78" fmla="*/ 581105 w 744338"/>
                <a:gd name="connsiteY78" fmla="*/ 38070 h 1220782"/>
                <a:gd name="connsiteX79" fmla="*/ 252350 w 744338"/>
                <a:gd name="connsiteY79" fmla="*/ 17536 h 1220782"/>
                <a:gd name="connsiteX80" fmla="*/ 125997 w 744338"/>
                <a:gd name="connsiteY80" fmla="*/ 86220 h 1220782"/>
                <a:gd name="connsiteX81" fmla="*/ 3659 w 744338"/>
                <a:gd name="connsiteY81" fmla="*/ 414533 h 1220782"/>
                <a:gd name="connsiteX82" fmla="*/ 135208 w 744338"/>
                <a:gd name="connsiteY82" fmla="*/ 674163 h 1220782"/>
                <a:gd name="connsiteX83" fmla="*/ 173704 w 744338"/>
                <a:gd name="connsiteY83" fmla="*/ 766214 h 1220782"/>
                <a:gd name="connsiteX84" fmla="*/ 198502 w 744338"/>
                <a:gd name="connsiteY84" fmla="*/ 978874 h 1220782"/>
                <a:gd name="connsiteX85" fmla="*/ 152212 w 744338"/>
                <a:gd name="connsiteY85" fmla="*/ 1121198 h 12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744338" h="1220782">
                  <a:moveTo>
                    <a:pt x="212673" y="49400"/>
                  </a:moveTo>
                  <a:cubicBezTo>
                    <a:pt x="255657" y="37126"/>
                    <a:pt x="264867" y="28393"/>
                    <a:pt x="318479" y="26505"/>
                  </a:cubicBezTo>
                  <a:cubicBezTo>
                    <a:pt x="360046" y="24853"/>
                    <a:pt x="392874" y="18480"/>
                    <a:pt x="437275" y="23201"/>
                  </a:cubicBezTo>
                  <a:cubicBezTo>
                    <a:pt x="504584" y="30282"/>
                    <a:pt x="579688" y="53648"/>
                    <a:pt x="616295" y="95189"/>
                  </a:cubicBezTo>
                  <a:cubicBezTo>
                    <a:pt x="649831" y="133189"/>
                    <a:pt x="696358" y="190072"/>
                    <a:pt x="711473" y="250967"/>
                  </a:cubicBezTo>
                  <a:cubicBezTo>
                    <a:pt x="727060" y="315402"/>
                    <a:pt x="732256" y="411465"/>
                    <a:pt x="706041" y="470000"/>
                  </a:cubicBezTo>
                  <a:lnTo>
                    <a:pt x="607792" y="622001"/>
                  </a:lnTo>
                  <a:cubicBezTo>
                    <a:pt x="574728" y="664958"/>
                    <a:pt x="531272" y="717592"/>
                    <a:pt x="509072" y="772586"/>
                  </a:cubicBezTo>
                  <a:cubicBezTo>
                    <a:pt x="499625" y="795953"/>
                    <a:pt x="470103" y="891544"/>
                    <a:pt x="469631" y="920103"/>
                  </a:cubicBezTo>
                  <a:cubicBezTo>
                    <a:pt x="469394" y="934265"/>
                    <a:pt x="480967" y="948191"/>
                    <a:pt x="465616" y="969433"/>
                  </a:cubicBezTo>
                  <a:cubicBezTo>
                    <a:pt x="455224" y="984067"/>
                    <a:pt x="433968" y="984067"/>
                    <a:pt x="412004" y="978638"/>
                  </a:cubicBezTo>
                  <a:cubicBezTo>
                    <a:pt x="361463" y="966129"/>
                    <a:pt x="325564" y="1004365"/>
                    <a:pt x="274314" y="999408"/>
                  </a:cubicBezTo>
                  <a:lnTo>
                    <a:pt x="311158" y="979818"/>
                  </a:lnTo>
                  <a:cubicBezTo>
                    <a:pt x="288957" y="964476"/>
                    <a:pt x="313519" y="985011"/>
                    <a:pt x="297459" y="975806"/>
                  </a:cubicBezTo>
                  <a:lnTo>
                    <a:pt x="271244" y="956924"/>
                  </a:lnTo>
                  <a:cubicBezTo>
                    <a:pt x="251878" y="947010"/>
                    <a:pt x="241722" y="934265"/>
                    <a:pt x="242903" y="904289"/>
                  </a:cubicBezTo>
                  <a:cubicBezTo>
                    <a:pt x="243376" y="894848"/>
                    <a:pt x="249044" y="877854"/>
                    <a:pt x="242195" y="866289"/>
                  </a:cubicBezTo>
                  <a:cubicBezTo>
                    <a:pt x="228969" y="877618"/>
                    <a:pt x="225426" y="907122"/>
                    <a:pt x="228733" y="928600"/>
                  </a:cubicBezTo>
                  <a:cubicBezTo>
                    <a:pt x="232748" y="953619"/>
                    <a:pt x="241250" y="958340"/>
                    <a:pt x="252114" y="971085"/>
                  </a:cubicBezTo>
                  <a:cubicBezTo>
                    <a:pt x="252823" y="972029"/>
                    <a:pt x="254240" y="973917"/>
                    <a:pt x="254948" y="974862"/>
                  </a:cubicBezTo>
                  <a:lnTo>
                    <a:pt x="261325" y="983123"/>
                  </a:lnTo>
                  <a:cubicBezTo>
                    <a:pt x="228260" y="980526"/>
                    <a:pt x="210311" y="976514"/>
                    <a:pt x="210547" y="942290"/>
                  </a:cubicBezTo>
                  <a:cubicBezTo>
                    <a:pt x="210784" y="923644"/>
                    <a:pt x="216216" y="886351"/>
                    <a:pt x="215979" y="866525"/>
                  </a:cubicBezTo>
                  <a:cubicBezTo>
                    <a:pt x="214798" y="783444"/>
                    <a:pt x="159770" y="681952"/>
                    <a:pt x="120801" y="617281"/>
                  </a:cubicBezTo>
                  <a:cubicBezTo>
                    <a:pt x="24914" y="458435"/>
                    <a:pt x="-10984" y="417130"/>
                    <a:pt x="34834" y="229960"/>
                  </a:cubicBezTo>
                  <a:cubicBezTo>
                    <a:pt x="46879" y="180631"/>
                    <a:pt x="71441" y="153724"/>
                    <a:pt x="103324" y="123512"/>
                  </a:cubicBezTo>
                  <a:cubicBezTo>
                    <a:pt x="118676" y="108879"/>
                    <a:pt x="132374" y="97549"/>
                    <a:pt x="151031" y="84096"/>
                  </a:cubicBezTo>
                  <a:cubicBezTo>
                    <a:pt x="159534" y="77959"/>
                    <a:pt x="165674" y="73002"/>
                    <a:pt x="177247" y="66866"/>
                  </a:cubicBezTo>
                  <a:lnTo>
                    <a:pt x="193070" y="59785"/>
                  </a:lnTo>
                  <a:cubicBezTo>
                    <a:pt x="194724" y="59077"/>
                    <a:pt x="196613" y="58369"/>
                    <a:pt x="198030" y="57897"/>
                  </a:cubicBezTo>
                  <a:lnTo>
                    <a:pt x="168744" y="91177"/>
                  </a:lnTo>
                  <a:cubicBezTo>
                    <a:pt x="155283" y="103922"/>
                    <a:pt x="148197" y="114307"/>
                    <a:pt x="134972" y="127761"/>
                  </a:cubicBezTo>
                  <a:cubicBezTo>
                    <a:pt x="109701" y="152780"/>
                    <a:pt x="86792" y="172134"/>
                    <a:pt x="68134" y="202109"/>
                  </a:cubicBezTo>
                  <a:cubicBezTo>
                    <a:pt x="34125" y="255687"/>
                    <a:pt x="7674" y="363080"/>
                    <a:pt x="57506" y="413589"/>
                  </a:cubicBezTo>
                  <a:cubicBezTo>
                    <a:pt x="46406" y="353402"/>
                    <a:pt x="38140" y="356943"/>
                    <a:pt x="49476" y="288023"/>
                  </a:cubicBezTo>
                  <a:cubicBezTo>
                    <a:pt x="56562" y="245302"/>
                    <a:pt x="67190" y="214147"/>
                    <a:pt x="90571" y="187003"/>
                  </a:cubicBezTo>
                  <a:cubicBezTo>
                    <a:pt x="103797" y="171898"/>
                    <a:pt x="187166" y="90232"/>
                    <a:pt x="202281" y="85748"/>
                  </a:cubicBezTo>
                  <a:cubicBezTo>
                    <a:pt x="229677" y="77723"/>
                    <a:pt x="230858" y="99673"/>
                    <a:pt x="242431" y="66630"/>
                  </a:cubicBezTo>
                  <a:cubicBezTo>
                    <a:pt x="234165" y="54592"/>
                    <a:pt x="242431" y="65214"/>
                    <a:pt x="229914" y="58133"/>
                  </a:cubicBezTo>
                  <a:lnTo>
                    <a:pt x="212673" y="49400"/>
                  </a:lnTo>
                  <a:close/>
                  <a:moveTo>
                    <a:pt x="513323" y="1152826"/>
                  </a:moveTo>
                  <a:cubicBezTo>
                    <a:pt x="501750" y="1161795"/>
                    <a:pt x="494901" y="1169112"/>
                    <a:pt x="476952" y="1176901"/>
                  </a:cubicBezTo>
                  <a:lnTo>
                    <a:pt x="410587" y="1203336"/>
                  </a:lnTo>
                  <a:cubicBezTo>
                    <a:pt x="390040" y="1209236"/>
                    <a:pt x="360282" y="1205460"/>
                    <a:pt x="339262" y="1202864"/>
                  </a:cubicBezTo>
                  <a:lnTo>
                    <a:pt x="356503" y="1181149"/>
                  </a:lnTo>
                  <a:cubicBezTo>
                    <a:pt x="271953" y="1203572"/>
                    <a:pt x="311394" y="1192951"/>
                    <a:pt x="223065" y="1174068"/>
                  </a:cubicBezTo>
                  <a:cubicBezTo>
                    <a:pt x="127414" y="1153298"/>
                    <a:pt x="185749" y="1080366"/>
                    <a:pt x="200864" y="1042365"/>
                  </a:cubicBezTo>
                  <a:cubicBezTo>
                    <a:pt x="211256" y="1016638"/>
                    <a:pt x="203934" y="1023955"/>
                    <a:pt x="228260" y="1017110"/>
                  </a:cubicBezTo>
                  <a:cubicBezTo>
                    <a:pt x="220703" y="1055347"/>
                    <a:pt x="194487" y="1086502"/>
                    <a:pt x="202517" y="1132528"/>
                  </a:cubicBezTo>
                  <a:cubicBezTo>
                    <a:pt x="214798" y="1121670"/>
                    <a:pt x="218577" y="1088391"/>
                    <a:pt x="229441" y="1059831"/>
                  </a:cubicBezTo>
                  <a:cubicBezTo>
                    <a:pt x="242195" y="1075173"/>
                    <a:pt x="232748" y="1072577"/>
                    <a:pt x="232512" y="1099720"/>
                  </a:cubicBezTo>
                  <a:cubicBezTo>
                    <a:pt x="232275" y="1120490"/>
                    <a:pt x="230858" y="1119310"/>
                    <a:pt x="247154" y="1125919"/>
                  </a:cubicBezTo>
                  <a:cubicBezTo>
                    <a:pt x="259908" y="1077061"/>
                    <a:pt x="234873" y="1111285"/>
                    <a:pt x="274787" y="1039769"/>
                  </a:cubicBezTo>
                  <a:cubicBezTo>
                    <a:pt x="265104" y="1026079"/>
                    <a:pt x="262978" y="1034576"/>
                    <a:pt x="256601" y="1016402"/>
                  </a:cubicBezTo>
                  <a:cubicBezTo>
                    <a:pt x="302419" y="1014750"/>
                    <a:pt x="373744" y="989259"/>
                    <a:pt x="404919" y="1007433"/>
                  </a:cubicBezTo>
                  <a:cubicBezTo>
                    <a:pt x="415783" y="1014042"/>
                    <a:pt x="400431" y="1008613"/>
                    <a:pt x="412476" y="1014278"/>
                  </a:cubicBezTo>
                  <a:cubicBezTo>
                    <a:pt x="438692" y="1001297"/>
                    <a:pt x="446722" y="1000352"/>
                    <a:pt x="470575" y="984303"/>
                  </a:cubicBezTo>
                  <a:cubicBezTo>
                    <a:pt x="471520" y="985011"/>
                    <a:pt x="487580" y="995868"/>
                    <a:pt x="490178" y="997992"/>
                  </a:cubicBezTo>
                  <a:cubicBezTo>
                    <a:pt x="515212" y="1021359"/>
                    <a:pt x="528910" y="1092875"/>
                    <a:pt x="518282" y="1119074"/>
                  </a:cubicBezTo>
                  <a:cubicBezTo>
                    <a:pt x="512142" y="1133944"/>
                    <a:pt x="497971" y="1142913"/>
                    <a:pt x="486399" y="1152118"/>
                  </a:cubicBezTo>
                  <a:cubicBezTo>
                    <a:pt x="500097" y="1161795"/>
                    <a:pt x="479786" y="1155186"/>
                    <a:pt x="502223" y="1153770"/>
                  </a:cubicBezTo>
                  <a:cubicBezTo>
                    <a:pt x="514267" y="1153062"/>
                    <a:pt x="493484" y="1145037"/>
                    <a:pt x="513323" y="1152826"/>
                  </a:cubicBezTo>
                  <a:close/>
                  <a:moveTo>
                    <a:pt x="488288" y="1165099"/>
                  </a:moveTo>
                  <a:cubicBezTo>
                    <a:pt x="496554" y="1156602"/>
                    <a:pt x="481675" y="1162031"/>
                    <a:pt x="481439" y="1162031"/>
                  </a:cubicBezTo>
                  <a:cubicBezTo>
                    <a:pt x="467505" y="1156602"/>
                    <a:pt x="482856" y="1170528"/>
                    <a:pt x="488288" y="1165099"/>
                  </a:cubicBezTo>
                  <a:close/>
                  <a:moveTo>
                    <a:pt x="362644" y="1183037"/>
                  </a:moveTo>
                  <a:cubicBezTo>
                    <a:pt x="363352" y="1182093"/>
                    <a:pt x="360754" y="1180441"/>
                    <a:pt x="360518" y="1180205"/>
                  </a:cubicBezTo>
                  <a:lnTo>
                    <a:pt x="362644" y="1183037"/>
                  </a:lnTo>
                  <a:close/>
                  <a:moveTo>
                    <a:pt x="152212" y="1121198"/>
                  </a:moveTo>
                  <a:cubicBezTo>
                    <a:pt x="155991" y="1150230"/>
                    <a:pt x="162604" y="1171708"/>
                    <a:pt x="187875" y="1180205"/>
                  </a:cubicBezTo>
                  <a:cubicBezTo>
                    <a:pt x="194724" y="1182565"/>
                    <a:pt x="204171" y="1184454"/>
                    <a:pt x="213381" y="1187286"/>
                  </a:cubicBezTo>
                  <a:cubicBezTo>
                    <a:pt x="270772" y="1205224"/>
                    <a:pt x="280219" y="1195075"/>
                    <a:pt x="310921" y="1209708"/>
                  </a:cubicBezTo>
                  <a:cubicBezTo>
                    <a:pt x="387442" y="1245821"/>
                    <a:pt x="615822" y="1198143"/>
                    <a:pt x="521353" y="999408"/>
                  </a:cubicBezTo>
                  <a:cubicBezTo>
                    <a:pt x="516393" y="988787"/>
                    <a:pt x="515684" y="990675"/>
                    <a:pt x="510961" y="977222"/>
                  </a:cubicBezTo>
                  <a:cubicBezTo>
                    <a:pt x="467269" y="852600"/>
                    <a:pt x="535759" y="748040"/>
                    <a:pt x="604014" y="656933"/>
                  </a:cubicBezTo>
                  <a:cubicBezTo>
                    <a:pt x="623616" y="630498"/>
                    <a:pt x="637787" y="606659"/>
                    <a:pt x="656681" y="579280"/>
                  </a:cubicBezTo>
                  <a:cubicBezTo>
                    <a:pt x="690926" y="529951"/>
                    <a:pt x="734618" y="480385"/>
                    <a:pt x="741703" y="403912"/>
                  </a:cubicBezTo>
                  <a:cubicBezTo>
                    <a:pt x="748789" y="328620"/>
                    <a:pt x="742884" y="226892"/>
                    <a:pt x="707930" y="177562"/>
                  </a:cubicBezTo>
                  <a:cubicBezTo>
                    <a:pt x="660223" y="110531"/>
                    <a:pt x="653374" y="82916"/>
                    <a:pt x="581105" y="38070"/>
                  </a:cubicBezTo>
                  <a:cubicBezTo>
                    <a:pt x="507182" y="-7719"/>
                    <a:pt x="337845" y="-9135"/>
                    <a:pt x="252350" y="17536"/>
                  </a:cubicBezTo>
                  <a:cubicBezTo>
                    <a:pt x="161187" y="45859"/>
                    <a:pt x="172996" y="50816"/>
                    <a:pt x="125997" y="86220"/>
                  </a:cubicBezTo>
                  <a:cubicBezTo>
                    <a:pt x="18538" y="167177"/>
                    <a:pt x="-11456" y="264420"/>
                    <a:pt x="3659" y="414533"/>
                  </a:cubicBezTo>
                  <a:cubicBezTo>
                    <a:pt x="10980" y="488646"/>
                    <a:pt x="116786" y="634039"/>
                    <a:pt x="135208" y="674163"/>
                  </a:cubicBezTo>
                  <a:lnTo>
                    <a:pt x="173704" y="766214"/>
                  </a:lnTo>
                  <a:cubicBezTo>
                    <a:pt x="223773" y="869830"/>
                    <a:pt x="144655" y="917271"/>
                    <a:pt x="198502" y="978874"/>
                  </a:cubicBezTo>
                  <a:cubicBezTo>
                    <a:pt x="172996" y="1052987"/>
                    <a:pt x="144891" y="1066204"/>
                    <a:pt x="152212" y="112119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09BC114F-5C76-9348-B179-2288CED3720C}"/>
                </a:ext>
              </a:extLst>
            </p:cNvPr>
            <p:cNvSpPr/>
            <p:nvPr/>
          </p:nvSpPr>
          <p:spPr>
            <a:xfrm>
              <a:off x="5992463" y="3970295"/>
              <a:ext cx="186862" cy="509777"/>
            </a:xfrm>
            <a:custGeom>
              <a:avLst/>
              <a:gdLst>
                <a:gd name="connsiteX0" fmla="*/ 125973 w 186862"/>
                <a:gd name="connsiteY0" fmla="*/ 38387 h 509777"/>
                <a:gd name="connsiteX1" fmla="*/ 50397 w 186862"/>
                <a:gd name="connsiteY1" fmla="*/ 454738 h 509777"/>
                <a:gd name="connsiteX2" fmla="*/ 34337 w 186862"/>
                <a:gd name="connsiteY2" fmla="*/ 399744 h 509777"/>
                <a:gd name="connsiteX3" fmla="*/ 32448 w 186862"/>
                <a:gd name="connsiteY3" fmla="*/ 120288 h 509777"/>
                <a:gd name="connsiteX4" fmla="*/ 57482 w 186862"/>
                <a:gd name="connsiteY4" fmla="*/ 46884 h 509777"/>
                <a:gd name="connsiteX5" fmla="*/ 62678 w 186862"/>
                <a:gd name="connsiteY5" fmla="*/ 41219 h 509777"/>
                <a:gd name="connsiteX6" fmla="*/ 82281 w 186862"/>
                <a:gd name="connsiteY6" fmla="*/ 21629 h 509777"/>
                <a:gd name="connsiteX7" fmla="*/ 51578 w 186862"/>
                <a:gd name="connsiteY7" fmla="*/ 105182 h 509777"/>
                <a:gd name="connsiteX8" fmla="*/ 67874 w 186862"/>
                <a:gd name="connsiteY8" fmla="*/ 199593 h 509777"/>
                <a:gd name="connsiteX9" fmla="*/ 125973 w 186862"/>
                <a:gd name="connsiteY9" fmla="*/ 38387 h 509777"/>
                <a:gd name="connsiteX10" fmla="*/ 100702 w 186862"/>
                <a:gd name="connsiteY10" fmla="*/ 503596 h 509777"/>
                <a:gd name="connsiteX11" fmla="*/ 166359 w 186862"/>
                <a:gd name="connsiteY11" fmla="*/ 395732 h 509777"/>
                <a:gd name="connsiteX12" fmla="*/ 72597 w 186862"/>
                <a:gd name="connsiteY12" fmla="*/ 3219 h 509777"/>
                <a:gd name="connsiteX13" fmla="*/ 1509 w 186862"/>
                <a:gd name="connsiteY13" fmla="*/ 190860 h 509777"/>
                <a:gd name="connsiteX14" fmla="*/ 92 w 186862"/>
                <a:gd name="connsiteY14" fmla="*/ 271817 h 509777"/>
                <a:gd name="connsiteX15" fmla="*/ 42131 w 186862"/>
                <a:gd name="connsiteY15" fmla="*/ 484950 h 509777"/>
                <a:gd name="connsiteX16" fmla="*/ 66693 w 186862"/>
                <a:gd name="connsiteY16" fmla="*/ 504304 h 509777"/>
                <a:gd name="connsiteX17" fmla="*/ 82281 w 186862"/>
                <a:gd name="connsiteY17" fmla="*/ 509497 h 509777"/>
                <a:gd name="connsiteX18" fmla="*/ 100702 w 186862"/>
                <a:gd name="connsiteY18" fmla="*/ 503596 h 50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862" h="509777">
                  <a:moveTo>
                    <a:pt x="125973" y="38387"/>
                  </a:moveTo>
                  <a:cubicBezTo>
                    <a:pt x="225402" y="153804"/>
                    <a:pt x="138962" y="603671"/>
                    <a:pt x="50397" y="454738"/>
                  </a:cubicBezTo>
                  <a:cubicBezTo>
                    <a:pt x="36699" y="431608"/>
                    <a:pt x="38352" y="431372"/>
                    <a:pt x="34337" y="399744"/>
                  </a:cubicBezTo>
                  <a:cubicBezTo>
                    <a:pt x="21820" y="301793"/>
                    <a:pt x="19458" y="219183"/>
                    <a:pt x="32448" y="120288"/>
                  </a:cubicBezTo>
                  <a:cubicBezTo>
                    <a:pt x="38588" y="73791"/>
                    <a:pt x="38352" y="68126"/>
                    <a:pt x="57482" y="46884"/>
                  </a:cubicBezTo>
                  <a:lnTo>
                    <a:pt x="62678" y="41219"/>
                  </a:lnTo>
                  <a:cubicBezTo>
                    <a:pt x="76612" y="24697"/>
                    <a:pt x="57482" y="33194"/>
                    <a:pt x="82281" y="21629"/>
                  </a:cubicBezTo>
                  <a:cubicBezTo>
                    <a:pt x="76612" y="50188"/>
                    <a:pt x="57482" y="68126"/>
                    <a:pt x="51578" y="105182"/>
                  </a:cubicBezTo>
                  <a:lnTo>
                    <a:pt x="67874" y="199593"/>
                  </a:lnTo>
                  <a:cubicBezTo>
                    <a:pt x="69999" y="181891"/>
                    <a:pt x="44965" y="32014"/>
                    <a:pt x="125973" y="38387"/>
                  </a:cubicBezTo>
                  <a:close/>
                  <a:moveTo>
                    <a:pt x="100702" y="503596"/>
                  </a:moveTo>
                  <a:cubicBezTo>
                    <a:pt x="139671" y="475745"/>
                    <a:pt x="149118" y="464651"/>
                    <a:pt x="166359" y="395732"/>
                  </a:cubicBezTo>
                  <a:cubicBezTo>
                    <a:pt x="192102" y="293532"/>
                    <a:pt x="219734" y="-35962"/>
                    <a:pt x="72597" y="3219"/>
                  </a:cubicBezTo>
                  <a:cubicBezTo>
                    <a:pt x="19931" y="17144"/>
                    <a:pt x="1981" y="147431"/>
                    <a:pt x="1509" y="190860"/>
                  </a:cubicBezTo>
                  <a:lnTo>
                    <a:pt x="92" y="271817"/>
                  </a:lnTo>
                  <a:cubicBezTo>
                    <a:pt x="-380" y="327284"/>
                    <a:pt x="-617" y="443645"/>
                    <a:pt x="42131" y="484950"/>
                  </a:cubicBezTo>
                  <a:cubicBezTo>
                    <a:pt x="47091" y="489434"/>
                    <a:pt x="62442" y="501944"/>
                    <a:pt x="66693" y="504304"/>
                  </a:cubicBezTo>
                  <a:cubicBezTo>
                    <a:pt x="70708" y="506428"/>
                    <a:pt x="77085" y="509260"/>
                    <a:pt x="82281" y="509497"/>
                  </a:cubicBezTo>
                  <a:cubicBezTo>
                    <a:pt x="109677" y="510913"/>
                    <a:pt x="96215" y="506664"/>
                    <a:pt x="100702" y="50359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BC8E90C0-30BA-814C-9852-C5F3EFD77E49}"/>
                </a:ext>
              </a:extLst>
            </p:cNvPr>
            <p:cNvSpPr/>
            <p:nvPr/>
          </p:nvSpPr>
          <p:spPr>
            <a:xfrm>
              <a:off x="6016792" y="4562233"/>
              <a:ext cx="137314" cy="153869"/>
            </a:xfrm>
            <a:custGeom>
              <a:avLst/>
              <a:gdLst>
                <a:gd name="connsiteX0" fmla="*/ 110383 w 137314"/>
                <a:gd name="connsiteY0" fmla="*/ 50678 h 153869"/>
                <a:gd name="connsiteX1" fmla="*/ 78027 w 137314"/>
                <a:gd name="connsiteY1" fmla="*/ 126207 h 153869"/>
                <a:gd name="connsiteX2" fmla="*/ 26068 w 137314"/>
                <a:gd name="connsiteY2" fmla="*/ 63424 h 153869"/>
                <a:gd name="connsiteX3" fmla="*/ 53228 w 137314"/>
                <a:gd name="connsiteY3" fmla="*/ 58703 h 153869"/>
                <a:gd name="connsiteX4" fmla="*/ 47324 w 137314"/>
                <a:gd name="connsiteY4" fmla="*/ 88679 h 153869"/>
                <a:gd name="connsiteX5" fmla="*/ 48741 w 137314"/>
                <a:gd name="connsiteY5" fmla="*/ 101424 h 153869"/>
                <a:gd name="connsiteX6" fmla="*/ 51575 w 137314"/>
                <a:gd name="connsiteY6" fmla="*/ 108269 h 153869"/>
                <a:gd name="connsiteX7" fmla="*/ 73303 w 137314"/>
                <a:gd name="connsiteY7" fmla="*/ 65784 h 153869"/>
                <a:gd name="connsiteX8" fmla="*/ 89127 w 137314"/>
                <a:gd name="connsiteY8" fmla="*/ 50678 h 153869"/>
                <a:gd name="connsiteX9" fmla="*/ 89599 w 137314"/>
                <a:gd name="connsiteY9" fmla="*/ 38877 h 153869"/>
                <a:gd name="connsiteX10" fmla="*/ 110383 w 137314"/>
                <a:gd name="connsiteY10" fmla="*/ 50678 h 153869"/>
                <a:gd name="connsiteX11" fmla="*/ 94086 w 137314"/>
                <a:gd name="connsiteY11" fmla="*/ 146741 h 153869"/>
                <a:gd name="connsiteX12" fmla="*/ 131166 w 137314"/>
                <a:gd name="connsiteY12" fmla="*/ 113225 h 153869"/>
                <a:gd name="connsiteX13" fmla="*/ 133291 w 137314"/>
                <a:gd name="connsiteY13" fmla="*/ 48318 h 153869"/>
                <a:gd name="connsiteX14" fmla="*/ 64092 w 137314"/>
                <a:gd name="connsiteY14" fmla="*/ 9846 h 153869"/>
                <a:gd name="connsiteX15" fmla="*/ 6938 w 137314"/>
                <a:gd name="connsiteY15" fmla="*/ 43125 h 153869"/>
                <a:gd name="connsiteX16" fmla="*/ 31264 w 137314"/>
                <a:gd name="connsiteY16" fmla="*/ 145561 h 153869"/>
                <a:gd name="connsiteX17" fmla="*/ 78027 w 137314"/>
                <a:gd name="connsiteY17" fmla="*/ 153114 h 153869"/>
                <a:gd name="connsiteX18" fmla="*/ 94086 w 137314"/>
                <a:gd name="connsiteY18" fmla="*/ 146741 h 15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314" h="153869">
                  <a:moveTo>
                    <a:pt x="110383" y="50678"/>
                  </a:moveTo>
                  <a:cubicBezTo>
                    <a:pt x="119121" y="91275"/>
                    <a:pt x="116995" y="121958"/>
                    <a:pt x="78027" y="126207"/>
                  </a:cubicBezTo>
                  <a:cubicBezTo>
                    <a:pt x="26777" y="131872"/>
                    <a:pt x="27249" y="107797"/>
                    <a:pt x="26068" y="63424"/>
                  </a:cubicBezTo>
                  <a:cubicBezTo>
                    <a:pt x="43781" y="64132"/>
                    <a:pt x="40711" y="64840"/>
                    <a:pt x="53228" y="58703"/>
                  </a:cubicBezTo>
                  <a:cubicBezTo>
                    <a:pt x="50394" y="73573"/>
                    <a:pt x="47796" y="74989"/>
                    <a:pt x="47324" y="88679"/>
                  </a:cubicBezTo>
                  <a:cubicBezTo>
                    <a:pt x="47088" y="93399"/>
                    <a:pt x="48033" y="97412"/>
                    <a:pt x="48741" y="101424"/>
                  </a:cubicBezTo>
                  <a:lnTo>
                    <a:pt x="51575" y="108269"/>
                  </a:lnTo>
                  <a:cubicBezTo>
                    <a:pt x="66454" y="93871"/>
                    <a:pt x="56299" y="84902"/>
                    <a:pt x="73303" y="65784"/>
                  </a:cubicBezTo>
                  <a:cubicBezTo>
                    <a:pt x="81805" y="56343"/>
                    <a:pt x="84403" y="58703"/>
                    <a:pt x="89127" y="50678"/>
                  </a:cubicBezTo>
                  <a:cubicBezTo>
                    <a:pt x="92906" y="44306"/>
                    <a:pt x="88182" y="41709"/>
                    <a:pt x="89599" y="38877"/>
                  </a:cubicBezTo>
                  <a:cubicBezTo>
                    <a:pt x="100936" y="43125"/>
                    <a:pt x="102353" y="45250"/>
                    <a:pt x="110383" y="50678"/>
                  </a:cubicBezTo>
                  <a:close/>
                  <a:moveTo>
                    <a:pt x="94086" y="146741"/>
                  </a:moveTo>
                  <a:cubicBezTo>
                    <a:pt x="116995" y="136828"/>
                    <a:pt x="120538" y="141785"/>
                    <a:pt x="131166" y="113225"/>
                  </a:cubicBezTo>
                  <a:cubicBezTo>
                    <a:pt x="137779" y="95287"/>
                    <a:pt x="139904" y="69796"/>
                    <a:pt x="133291" y="48318"/>
                  </a:cubicBezTo>
                  <a:cubicBezTo>
                    <a:pt x="123372" y="15274"/>
                    <a:pt x="93142" y="26604"/>
                    <a:pt x="64092" y="9846"/>
                  </a:cubicBezTo>
                  <a:cubicBezTo>
                    <a:pt x="64092" y="9846"/>
                    <a:pt x="35279" y="-27447"/>
                    <a:pt x="6938" y="43125"/>
                  </a:cubicBezTo>
                  <a:cubicBezTo>
                    <a:pt x="-3690" y="69560"/>
                    <a:pt x="-6524" y="126915"/>
                    <a:pt x="31264" y="145561"/>
                  </a:cubicBezTo>
                  <a:cubicBezTo>
                    <a:pt x="42837" y="151226"/>
                    <a:pt x="62675" y="155710"/>
                    <a:pt x="78027" y="153114"/>
                  </a:cubicBezTo>
                  <a:cubicBezTo>
                    <a:pt x="97157" y="149810"/>
                    <a:pt x="89363" y="148866"/>
                    <a:pt x="94086" y="1467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2E8B3AE1-4C82-DA4C-8DD3-3545918B8F63}"/>
                </a:ext>
              </a:extLst>
            </p:cNvPr>
            <p:cNvSpPr/>
            <p:nvPr/>
          </p:nvSpPr>
          <p:spPr>
            <a:xfrm>
              <a:off x="6369093" y="4024492"/>
              <a:ext cx="59339" cy="218092"/>
            </a:xfrm>
            <a:custGeom>
              <a:avLst/>
              <a:gdLst>
                <a:gd name="connsiteX0" fmla="*/ 50465 w 59339"/>
                <a:gd name="connsiteY0" fmla="*/ 210539 h 218092"/>
                <a:gd name="connsiteX1" fmla="*/ 58495 w 59339"/>
                <a:gd name="connsiteY1" fmla="*/ 92526 h 218092"/>
                <a:gd name="connsiteX2" fmla="*/ 14566 w 59339"/>
                <a:gd name="connsiteY2" fmla="*/ 3 h 218092"/>
                <a:gd name="connsiteX3" fmla="*/ 43143 w 59339"/>
                <a:gd name="connsiteY3" fmla="*/ 81905 h 218092"/>
                <a:gd name="connsiteX4" fmla="*/ 47395 w 59339"/>
                <a:gd name="connsiteY4" fmla="*/ 218092 h 218092"/>
                <a:gd name="connsiteX5" fmla="*/ 50465 w 59339"/>
                <a:gd name="connsiteY5" fmla="*/ 210539 h 21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39" h="218092">
                  <a:moveTo>
                    <a:pt x="50465" y="210539"/>
                  </a:moveTo>
                  <a:cubicBezTo>
                    <a:pt x="50937" y="209123"/>
                    <a:pt x="62510" y="140675"/>
                    <a:pt x="58495" y="92526"/>
                  </a:cubicBezTo>
                  <a:cubicBezTo>
                    <a:pt x="56133" y="65147"/>
                    <a:pt x="34169" y="239"/>
                    <a:pt x="14566" y="3"/>
                  </a:cubicBezTo>
                  <a:cubicBezTo>
                    <a:pt x="-27945" y="-469"/>
                    <a:pt x="35350" y="48389"/>
                    <a:pt x="43143" y="81905"/>
                  </a:cubicBezTo>
                  <a:cubicBezTo>
                    <a:pt x="51882" y="118017"/>
                    <a:pt x="52354" y="177024"/>
                    <a:pt x="47395" y="218092"/>
                  </a:cubicBezTo>
                  <a:lnTo>
                    <a:pt x="50465" y="2105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5BC218FC-FF7B-B740-980E-D8373C45B6CF}"/>
                </a:ext>
              </a:extLst>
            </p:cNvPr>
            <p:cNvSpPr/>
            <p:nvPr/>
          </p:nvSpPr>
          <p:spPr>
            <a:xfrm>
              <a:off x="6083305" y="4015054"/>
              <a:ext cx="28212" cy="153889"/>
            </a:xfrm>
            <a:custGeom>
              <a:avLst/>
              <a:gdLst>
                <a:gd name="connsiteX0" fmla="*/ 28046 w 28212"/>
                <a:gd name="connsiteY0" fmla="*/ 0 h 153889"/>
                <a:gd name="connsiteX1" fmla="*/ 7499 w 28212"/>
                <a:gd name="connsiteY1" fmla="*/ 26199 h 153889"/>
                <a:gd name="connsiteX2" fmla="*/ 6791 w 28212"/>
                <a:gd name="connsiteY2" fmla="*/ 153890 h 153889"/>
                <a:gd name="connsiteX3" fmla="*/ 13876 w 28212"/>
                <a:gd name="connsiteY3" fmla="*/ 72224 h 153889"/>
                <a:gd name="connsiteX4" fmla="*/ 28046 w 28212"/>
                <a:gd name="connsiteY4" fmla="*/ 0 h 15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" h="153889">
                  <a:moveTo>
                    <a:pt x="28046" y="0"/>
                  </a:moveTo>
                  <a:cubicBezTo>
                    <a:pt x="9388" y="3776"/>
                    <a:pt x="12223" y="2124"/>
                    <a:pt x="7499" y="26199"/>
                  </a:cubicBezTo>
                  <a:cubicBezTo>
                    <a:pt x="1831" y="55230"/>
                    <a:pt x="-5727" y="131939"/>
                    <a:pt x="6791" y="153890"/>
                  </a:cubicBezTo>
                  <a:cubicBezTo>
                    <a:pt x="19308" y="132883"/>
                    <a:pt x="9388" y="96771"/>
                    <a:pt x="13876" y="72224"/>
                  </a:cubicBezTo>
                  <a:cubicBezTo>
                    <a:pt x="18599" y="46969"/>
                    <a:pt x="29699" y="25963"/>
                    <a:pt x="2804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03B181ED-C49C-7B44-9F48-B9A9571D5FC2}"/>
                </a:ext>
              </a:extLst>
            </p:cNvPr>
            <p:cNvSpPr/>
            <p:nvPr/>
          </p:nvSpPr>
          <p:spPr>
            <a:xfrm>
              <a:off x="5852966" y="3979650"/>
              <a:ext cx="65245" cy="137367"/>
            </a:xfrm>
            <a:custGeom>
              <a:avLst/>
              <a:gdLst>
                <a:gd name="connsiteX0" fmla="*/ 65194 w 65245"/>
                <a:gd name="connsiteY0" fmla="*/ 0 h 137367"/>
                <a:gd name="connsiteX1" fmla="*/ 20557 w 65245"/>
                <a:gd name="connsiteY1" fmla="*/ 56883 h 137367"/>
                <a:gd name="connsiteX2" fmla="*/ 3316 w 65245"/>
                <a:gd name="connsiteY2" fmla="*/ 137368 h 137367"/>
                <a:gd name="connsiteX3" fmla="*/ 51496 w 65245"/>
                <a:gd name="connsiteY3" fmla="*/ 28087 h 137367"/>
                <a:gd name="connsiteX4" fmla="*/ 65194 w 65245"/>
                <a:gd name="connsiteY4" fmla="*/ 0 h 13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45" h="137367">
                  <a:moveTo>
                    <a:pt x="65194" y="0"/>
                  </a:moveTo>
                  <a:cubicBezTo>
                    <a:pt x="43230" y="9677"/>
                    <a:pt x="31893" y="31156"/>
                    <a:pt x="20557" y="56883"/>
                  </a:cubicBezTo>
                  <a:cubicBezTo>
                    <a:pt x="11818" y="76945"/>
                    <a:pt x="-7784" y="114709"/>
                    <a:pt x="3316" y="137368"/>
                  </a:cubicBezTo>
                  <a:cubicBezTo>
                    <a:pt x="13472" y="117069"/>
                    <a:pt x="22446" y="64907"/>
                    <a:pt x="51496" y="28087"/>
                  </a:cubicBezTo>
                  <a:cubicBezTo>
                    <a:pt x="59289" y="18410"/>
                    <a:pt x="65902" y="14162"/>
                    <a:pt x="6519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92E43496-285B-E148-B054-B344F3601843}"/>
                </a:ext>
              </a:extLst>
            </p:cNvPr>
            <p:cNvSpPr/>
            <p:nvPr/>
          </p:nvSpPr>
          <p:spPr>
            <a:xfrm>
              <a:off x="6207626" y="4020719"/>
              <a:ext cx="29497" cy="53578"/>
            </a:xfrm>
            <a:custGeom>
              <a:avLst/>
              <a:gdLst>
                <a:gd name="connsiteX0" fmla="*/ 3391 w 29497"/>
                <a:gd name="connsiteY0" fmla="*/ 0 h 53578"/>
                <a:gd name="connsiteX1" fmla="*/ 18506 w 29497"/>
                <a:gd name="connsiteY1" fmla="*/ 53578 h 53578"/>
                <a:gd name="connsiteX2" fmla="*/ 3391 w 29497"/>
                <a:gd name="connsiteY2" fmla="*/ 0 h 5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7" h="53578">
                  <a:moveTo>
                    <a:pt x="3391" y="0"/>
                  </a:moveTo>
                  <a:cubicBezTo>
                    <a:pt x="-5584" y="21714"/>
                    <a:pt x="4572" y="37528"/>
                    <a:pt x="18506" y="53578"/>
                  </a:cubicBezTo>
                  <a:cubicBezTo>
                    <a:pt x="30315" y="39889"/>
                    <a:pt x="40942" y="2360"/>
                    <a:pt x="339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AD7D9D5B-B2B8-134C-B233-DF30394B5759}"/>
                </a:ext>
              </a:extLst>
            </p:cNvPr>
            <p:cNvSpPr/>
            <p:nvPr/>
          </p:nvSpPr>
          <p:spPr>
            <a:xfrm>
              <a:off x="6024203" y="4873249"/>
              <a:ext cx="20476" cy="71280"/>
            </a:xfrm>
            <a:custGeom>
              <a:avLst/>
              <a:gdLst>
                <a:gd name="connsiteX0" fmla="*/ 0 w 20476"/>
                <a:gd name="connsiteY0" fmla="*/ 71280 h 71280"/>
                <a:gd name="connsiteX1" fmla="*/ 17477 w 20476"/>
                <a:gd name="connsiteY1" fmla="*/ 34224 h 71280"/>
                <a:gd name="connsiteX2" fmla="*/ 11573 w 20476"/>
                <a:gd name="connsiteY2" fmla="*/ 0 h 71280"/>
                <a:gd name="connsiteX3" fmla="*/ 0 w 20476"/>
                <a:gd name="connsiteY3" fmla="*/ 71280 h 7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6" h="71280">
                  <a:moveTo>
                    <a:pt x="0" y="71280"/>
                  </a:moveTo>
                  <a:cubicBezTo>
                    <a:pt x="12281" y="62547"/>
                    <a:pt x="12281" y="57119"/>
                    <a:pt x="17477" y="34224"/>
                  </a:cubicBezTo>
                  <a:cubicBezTo>
                    <a:pt x="26452" y="-5429"/>
                    <a:pt x="12517" y="944"/>
                    <a:pt x="11573" y="0"/>
                  </a:cubicBezTo>
                  <a:cubicBezTo>
                    <a:pt x="-2362" y="12273"/>
                    <a:pt x="709" y="45081"/>
                    <a:pt x="0" y="712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367F3663-E7DF-AC4E-9A68-3E15F114096C}"/>
                </a:ext>
              </a:extLst>
            </p:cNvPr>
            <p:cNvSpPr/>
            <p:nvPr/>
          </p:nvSpPr>
          <p:spPr>
            <a:xfrm>
              <a:off x="5983344" y="4738632"/>
              <a:ext cx="35662" cy="29820"/>
            </a:xfrm>
            <a:custGeom>
              <a:avLst/>
              <a:gdLst>
                <a:gd name="connsiteX0" fmla="*/ 0 w 35662"/>
                <a:gd name="connsiteY0" fmla="*/ 81 h 29820"/>
                <a:gd name="connsiteX1" fmla="*/ 35662 w 35662"/>
                <a:gd name="connsiteY1" fmla="*/ 29821 h 29820"/>
                <a:gd name="connsiteX2" fmla="*/ 25507 w 35662"/>
                <a:gd name="connsiteY2" fmla="*/ 8814 h 29820"/>
                <a:gd name="connsiteX3" fmla="*/ 0 w 35662"/>
                <a:gd name="connsiteY3" fmla="*/ 81 h 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2" h="29820">
                  <a:moveTo>
                    <a:pt x="0" y="81"/>
                  </a:moveTo>
                  <a:cubicBezTo>
                    <a:pt x="1181" y="24864"/>
                    <a:pt x="16060" y="24628"/>
                    <a:pt x="35662" y="29821"/>
                  </a:cubicBezTo>
                  <a:cubicBezTo>
                    <a:pt x="34954" y="12827"/>
                    <a:pt x="36607" y="18727"/>
                    <a:pt x="25507" y="8814"/>
                  </a:cubicBezTo>
                  <a:cubicBezTo>
                    <a:pt x="16532" y="1025"/>
                    <a:pt x="14407" y="-391"/>
                    <a:pt x="0" y="8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B157C589-9983-784E-BBD7-20C32DAF6D3F}"/>
                </a:ext>
              </a:extLst>
            </p:cNvPr>
            <p:cNvSpPr/>
            <p:nvPr/>
          </p:nvSpPr>
          <p:spPr>
            <a:xfrm>
              <a:off x="6233330" y="4125279"/>
              <a:ext cx="12875" cy="59478"/>
            </a:xfrm>
            <a:custGeom>
              <a:avLst/>
              <a:gdLst>
                <a:gd name="connsiteX0" fmla="*/ 11931 w 12875"/>
                <a:gd name="connsiteY0" fmla="*/ 0 h 59478"/>
                <a:gd name="connsiteX1" fmla="*/ 122 w 12875"/>
                <a:gd name="connsiteY1" fmla="*/ 30211 h 59478"/>
                <a:gd name="connsiteX2" fmla="*/ 12876 w 12875"/>
                <a:gd name="connsiteY2" fmla="*/ 59479 h 59478"/>
                <a:gd name="connsiteX3" fmla="*/ 11931 w 12875"/>
                <a:gd name="connsiteY3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5" h="59478">
                  <a:moveTo>
                    <a:pt x="11931" y="0"/>
                  </a:moveTo>
                  <a:cubicBezTo>
                    <a:pt x="6972" y="17230"/>
                    <a:pt x="1303" y="8497"/>
                    <a:pt x="122" y="30211"/>
                  </a:cubicBezTo>
                  <a:cubicBezTo>
                    <a:pt x="-586" y="44609"/>
                    <a:pt x="1540" y="55466"/>
                    <a:pt x="12876" y="59479"/>
                  </a:cubicBezTo>
                  <a:lnTo>
                    <a:pt x="1193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39" name="Gráfico 626">
            <a:extLst>
              <a:ext uri="{FF2B5EF4-FFF2-40B4-BE49-F238E27FC236}">
                <a16:creationId xmlns:a16="http://schemas.microsoft.com/office/drawing/2014/main" id="{B349DF26-13D6-9946-94BF-E5604B35126A}"/>
              </a:ext>
            </a:extLst>
          </p:cNvPr>
          <p:cNvGrpSpPr/>
          <p:nvPr/>
        </p:nvGrpSpPr>
        <p:grpSpPr>
          <a:xfrm rot="19589711">
            <a:off x="486120" y="3281474"/>
            <a:ext cx="699710" cy="921972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31428D5-DC3A-F549-A8DB-AAC7838DB132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804FD01-D99B-104A-831F-35311AE05888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7531266-8746-234D-A812-A7866B5E4A6C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7E975FB3-4CB7-B34C-B094-F37D1C4FFE04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C2178361-703C-0842-983F-0E4A737369FF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013778B-88DE-C849-BBD1-B2B144CE22C7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C4933AB6-9158-F042-BE6B-23065564CA03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FD44A5D2-E09C-3346-A400-DCB12825C2F1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A1557FA9-606C-0749-AD5E-4292405ECAB3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FCAB8052-E2BE-E44D-9B81-85F7840AB96A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68CD3F3C-5DA8-DC4A-A3D8-16C8AFC86EAF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D92622EA-D309-594E-B14D-9B2A81ACCA8E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C4FCCE9-95A1-F94B-80C5-47B77B412E45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7DB838CA-B831-AB43-BFC0-98BF44F3F70B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73" name="Elipse 72">
            <a:extLst>
              <a:ext uri="{FF2B5EF4-FFF2-40B4-BE49-F238E27FC236}">
                <a16:creationId xmlns:a16="http://schemas.microsoft.com/office/drawing/2014/main" id="{E1501388-4073-F94A-9A82-99B00BC8DBDB}"/>
              </a:ext>
            </a:extLst>
          </p:cNvPr>
          <p:cNvSpPr/>
          <p:nvPr/>
        </p:nvSpPr>
        <p:spPr>
          <a:xfrm>
            <a:off x="6023577" y="5806299"/>
            <a:ext cx="962983" cy="962983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grpSp>
        <p:nvGrpSpPr>
          <p:cNvPr id="74" name="Gráfico 626">
            <a:extLst>
              <a:ext uri="{FF2B5EF4-FFF2-40B4-BE49-F238E27FC236}">
                <a16:creationId xmlns:a16="http://schemas.microsoft.com/office/drawing/2014/main" id="{ED3436FB-AFD2-FA4C-98FE-E6B75D645F91}"/>
              </a:ext>
            </a:extLst>
          </p:cNvPr>
          <p:cNvGrpSpPr/>
          <p:nvPr/>
        </p:nvGrpSpPr>
        <p:grpSpPr>
          <a:xfrm rot="20380097">
            <a:off x="2498178" y="5648449"/>
            <a:ext cx="783483" cy="911219"/>
            <a:chOff x="4447350" y="58534"/>
            <a:chExt cx="1599371" cy="1860128"/>
          </a:xfrm>
          <a:solidFill>
            <a:srgbClr val="262626"/>
          </a:solidFill>
        </p:grpSpPr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82919AD4-FAD4-0245-B1DD-EC17F69DAE46}"/>
                </a:ext>
              </a:extLst>
            </p:cNvPr>
            <p:cNvSpPr/>
            <p:nvPr/>
          </p:nvSpPr>
          <p:spPr>
            <a:xfrm>
              <a:off x="4447350" y="58534"/>
              <a:ext cx="1599371" cy="1860128"/>
            </a:xfrm>
            <a:custGeom>
              <a:avLst/>
              <a:gdLst>
                <a:gd name="connsiteX0" fmla="*/ 93915 w 1599371"/>
                <a:gd name="connsiteY0" fmla="*/ 52634 h 1860128"/>
                <a:gd name="connsiteX1" fmla="*/ 125326 w 1599371"/>
                <a:gd name="connsiteY1" fmla="*/ 54522 h 1860128"/>
                <a:gd name="connsiteX2" fmla="*/ 136662 w 1599371"/>
                <a:gd name="connsiteY2" fmla="*/ 35640 h 1860128"/>
                <a:gd name="connsiteX3" fmla="*/ 287105 w 1599371"/>
                <a:gd name="connsiteY3" fmla="*/ 30447 h 1860128"/>
                <a:gd name="connsiteX4" fmla="*/ 272462 w 1599371"/>
                <a:gd name="connsiteY4" fmla="*/ 27379 h 1860128"/>
                <a:gd name="connsiteX5" fmla="*/ 261362 w 1599371"/>
                <a:gd name="connsiteY5" fmla="*/ 14634 h 1860128"/>
                <a:gd name="connsiteX6" fmla="*/ 340953 w 1599371"/>
                <a:gd name="connsiteY6" fmla="*/ 21478 h 1860128"/>
                <a:gd name="connsiteX7" fmla="*/ 411333 w 1599371"/>
                <a:gd name="connsiteY7" fmla="*/ 27143 h 1860128"/>
                <a:gd name="connsiteX8" fmla="*/ 908007 w 1599371"/>
                <a:gd name="connsiteY8" fmla="*/ 17702 h 1860128"/>
                <a:gd name="connsiteX9" fmla="*/ 1403501 w 1599371"/>
                <a:gd name="connsiteY9" fmla="*/ 35876 h 1860128"/>
                <a:gd name="connsiteX10" fmla="*/ 1564572 w 1599371"/>
                <a:gd name="connsiteY10" fmla="*/ 48386 h 1860128"/>
                <a:gd name="connsiteX11" fmla="*/ 1559376 w 1599371"/>
                <a:gd name="connsiteY11" fmla="*/ 527284 h 1860128"/>
                <a:gd name="connsiteX12" fmla="*/ 1567170 w 1599371"/>
                <a:gd name="connsiteY12" fmla="*/ 682826 h 1860128"/>
                <a:gd name="connsiteX13" fmla="*/ 1577561 w 1599371"/>
                <a:gd name="connsiteY13" fmla="*/ 991077 h 1860128"/>
                <a:gd name="connsiteX14" fmla="*/ 1558195 w 1599371"/>
                <a:gd name="connsiteY14" fmla="*/ 1303341 h 1860128"/>
                <a:gd name="connsiteX15" fmla="*/ 1455932 w 1599371"/>
                <a:gd name="connsiteY15" fmla="*/ 1301217 h 1860128"/>
                <a:gd name="connsiteX16" fmla="*/ 1273369 w 1599371"/>
                <a:gd name="connsiteY16" fmla="*/ 1319155 h 1860128"/>
                <a:gd name="connsiteX17" fmla="*/ 1170161 w 1599371"/>
                <a:gd name="connsiteY17" fmla="*/ 1314434 h 1860128"/>
                <a:gd name="connsiteX18" fmla="*/ 968704 w 1599371"/>
                <a:gd name="connsiteY18" fmla="*/ 1316087 h 1860128"/>
                <a:gd name="connsiteX19" fmla="*/ 877305 w 1599371"/>
                <a:gd name="connsiteY19" fmla="*/ 1313962 h 1860128"/>
                <a:gd name="connsiteX20" fmla="*/ 577363 w 1599371"/>
                <a:gd name="connsiteY20" fmla="*/ 1309006 h 1860128"/>
                <a:gd name="connsiteX21" fmla="*/ 438493 w 1599371"/>
                <a:gd name="connsiteY21" fmla="*/ 1300037 h 1860128"/>
                <a:gd name="connsiteX22" fmla="*/ 305054 w 1599371"/>
                <a:gd name="connsiteY22" fmla="*/ 1285167 h 1860128"/>
                <a:gd name="connsiteX23" fmla="*/ 103834 w 1599371"/>
                <a:gd name="connsiteY23" fmla="*/ 1275490 h 1860128"/>
                <a:gd name="connsiteX24" fmla="*/ 44318 w 1599371"/>
                <a:gd name="connsiteY24" fmla="*/ 1254720 h 1860128"/>
                <a:gd name="connsiteX25" fmla="*/ 20228 w 1599371"/>
                <a:gd name="connsiteY25" fmla="*/ 1249763 h 1860128"/>
                <a:gd name="connsiteX26" fmla="*/ 28022 w 1599371"/>
                <a:gd name="connsiteY26" fmla="*/ 1025537 h 1860128"/>
                <a:gd name="connsiteX27" fmla="*/ 21409 w 1599371"/>
                <a:gd name="connsiteY27" fmla="*/ 949065 h 1860128"/>
                <a:gd name="connsiteX28" fmla="*/ 68408 w 1599371"/>
                <a:gd name="connsiteY28" fmla="*/ 356637 h 1860128"/>
                <a:gd name="connsiteX29" fmla="*/ 93915 w 1599371"/>
                <a:gd name="connsiteY29" fmla="*/ 52634 h 1860128"/>
                <a:gd name="connsiteX30" fmla="*/ 965162 w 1599371"/>
                <a:gd name="connsiteY30" fmla="*/ 1442361 h 1860128"/>
                <a:gd name="connsiteX31" fmla="*/ 915093 w 1599371"/>
                <a:gd name="connsiteY31" fmla="*/ 1443305 h 1860128"/>
                <a:gd name="connsiteX32" fmla="*/ 860300 w 1599371"/>
                <a:gd name="connsiteY32" fmla="*/ 1438821 h 1860128"/>
                <a:gd name="connsiteX33" fmla="*/ 748826 w 1599371"/>
                <a:gd name="connsiteY33" fmla="*/ 1431740 h 1860128"/>
                <a:gd name="connsiteX34" fmla="*/ 642548 w 1599371"/>
                <a:gd name="connsiteY34" fmla="*/ 1418050 h 1860128"/>
                <a:gd name="connsiteX35" fmla="*/ 533907 w 1599371"/>
                <a:gd name="connsiteY35" fmla="*/ 1405541 h 1860128"/>
                <a:gd name="connsiteX36" fmla="*/ 535324 w 1599371"/>
                <a:gd name="connsiteY36" fmla="*/ 1334969 h 1860128"/>
                <a:gd name="connsiteX37" fmla="*/ 566027 w 1599371"/>
                <a:gd name="connsiteY37" fmla="*/ 1328124 h 1860128"/>
                <a:gd name="connsiteX38" fmla="*/ 794880 w 1599371"/>
                <a:gd name="connsiteY38" fmla="*/ 1334261 h 1860128"/>
                <a:gd name="connsiteX39" fmla="*/ 931152 w 1599371"/>
                <a:gd name="connsiteY39" fmla="*/ 1340397 h 1860128"/>
                <a:gd name="connsiteX40" fmla="*/ 965162 w 1599371"/>
                <a:gd name="connsiteY40" fmla="*/ 1442361 h 1860128"/>
                <a:gd name="connsiteX41" fmla="*/ 745992 w 1599371"/>
                <a:gd name="connsiteY41" fmla="*/ 1459355 h 1860128"/>
                <a:gd name="connsiteX42" fmla="*/ 780946 w 1599371"/>
                <a:gd name="connsiteY42" fmla="*/ 1625282 h 1860128"/>
                <a:gd name="connsiteX43" fmla="*/ 740324 w 1599371"/>
                <a:gd name="connsiteY43" fmla="*/ 1623866 h 1860128"/>
                <a:gd name="connsiteX44" fmla="*/ 745992 w 1599371"/>
                <a:gd name="connsiteY44" fmla="*/ 1459355 h 1860128"/>
                <a:gd name="connsiteX45" fmla="*/ 812829 w 1599371"/>
                <a:gd name="connsiteY45" fmla="*/ 1475405 h 1860128"/>
                <a:gd name="connsiteX46" fmla="*/ 823693 w 1599371"/>
                <a:gd name="connsiteY46" fmla="*/ 1617729 h 1860128"/>
                <a:gd name="connsiteX47" fmla="*/ 792046 w 1599371"/>
                <a:gd name="connsiteY47" fmla="*/ 1620797 h 1860128"/>
                <a:gd name="connsiteX48" fmla="*/ 800312 w 1599371"/>
                <a:gd name="connsiteY48" fmla="*/ 1459355 h 1860128"/>
                <a:gd name="connsiteX49" fmla="*/ 812829 w 1599371"/>
                <a:gd name="connsiteY49" fmla="*/ 1475405 h 1860128"/>
                <a:gd name="connsiteX50" fmla="*/ 718832 w 1599371"/>
                <a:gd name="connsiteY50" fmla="*/ 1453926 h 1860128"/>
                <a:gd name="connsiteX51" fmla="*/ 719540 w 1599371"/>
                <a:gd name="connsiteY51" fmla="*/ 1457231 h 1860128"/>
                <a:gd name="connsiteX52" fmla="*/ 720485 w 1599371"/>
                <a:gd name="connsiteY52" fmla="*/ 1460299 h 1860128"/>
                <a:gd name="connsiteX53" fmla="*/ 721194 w 1599371"/>
                <a:gd name="connsiteY53" fmla="*/ 1463603 h 1860128"/>
                <a:gd name="connsiteX54" fmla="*/ 722847 w 1599371"/>
                <a:gd name="connsiteY54" fmla="*/ 1469740 h 1860128"/>
                <a:gd name="connsiteX55" fmla="*/ 723791 w 1599371"/>
                <a:gd name="connsiteY55" fmla="*/ 1473044 h 1860128"/>
                <a:gd name="connsiteX56" fmla="*/ 726862 w 1599371"/>
                <a:gd name="connsiteY56" fmla="*/ 1626226 h 1860128"/>
                <a:gd name="connsiteX57" fmla="*/ 687657 w 1599371"/>
                <a:gd name="connsiteY57" fmla="*/ 1626462 h 1860128"/>
                <a:gd name="connsiteX58" fmla="*/ 709149 w 1599371"/>
                <a:gd name="connsiteY58" fmla="*/ 1467144 h 1860128"/>
                <a:gd name="connsiteX59" fmla="*/ 718832 w 1599371"/>
                <a:gd name="connsiteY59" fmla="*/ 1453926 h 1860128"/>
                <a:gd name="connsiteX60" fmla="*/ 648688 w 1599371"/>
                <a:gd name="connsiteY60" fmla="*/ 1453690 h 1860128"/>
                <a:gd name="connsiteX61" fmla="*/ 628613 w 1599371"/>
                <a:gd name="connsiteY61" fmla="*/ 1616077 h 1860128"/>
                <a:gd name="connsiteX62" fmla="*/ 626251 w 1599371"/>
                <a:gd name="connsiteY62" fmla="*/ 1620561 h 1860128"/>
                <a:gd name="connsiteX63" fmla="*/ 594368 w 1599371"/>
                <a:gd name="connsiteY63" fmla="*/ 1587045 h 1860128"/>
                <a:gd name="connsiteX64" fmla="*/ 648688 w 1599371"/>
                <a:gd name="connsiteY64" fmla="*/ 1453690 h 1860128"/>
                <a:gd name="connsiteX65" fmla="*/ 865024 w 1599371"/>
                <a:gd name="connsiteY65" fmla="*/ 1582089 h 1860128"/>
                <a:gd name="connsiteX66" fmla="*/ 843768 w 1599371"/>
                <a:gd name="connsiteY66" fmla="*/ 1608996 h 1860128"/>
                <a:gd name="connsiteX67" fmla="*/ 830306 w 1599371"/>
                <a:gd name="connsiteY67" fmla="*/ 1464784 h 1860128"/>
                <a:gd name="connsiteX68" fmla="*/ 844949 w 1599371"/>
                <a:gd name="connsiteY68" fmla="*/ 1481777 h 1860128"/>
                <a:gd name="connsiteX69" fmla="*/ 865024 w 1599371"/>
                <a:gd name="connsiteY69" fmla="*/ 1582089 h 1860128"/>
                <a:gd name="connsiteX70" fmla="*/ 686004 w 1599371"/>
                <a:gd name="connsiteY70" fmla="*/ 1444249 h 1860128"/>
                <a:gd name="connsiteX71" fmla="*/ 674903 w 1599371"/>
                <a:gd name="connsiteY71" fmla="*/ 1630238 h 1860128"/>
                <a:gd name="connsiteX72" fmla="*/ 640894 w 1599371"/>
                <a:gd name="connsiteY72" fmla="*/ 1617729 h 1860128"/>
                <a:gd name="connsiteX73" fmla="*/ 668291 w 1599371"/>
                <a:gd name="connsiteY73" fmla="*/ 1481069 h 1860128"/>
                <a:gd name="connsiteX74" fmla="*/ 672778 w 1599371"/>
                <a:gd name="connsiteY74" fmla="*/ 1458175 h 1860128"/>
                <a:gd name="connsiteX75" fmla="*/ 686004 w 1599371"/>
                <a:gd name="connsiteY75" fmla="*/ 1444249 h 1860128"/>
                <a:gd name="connsiteX76" fmla="*/ 892656 w 1599371"/>
                <a:gd name="connsiteY76" fmla="*/ 1601443 h 1860128"/>
                <a:gd name="connsiteX77" fmla="*/ 865496 w 1599371"/>
                <a:gd name="connsiteY77" fmla="*/ 1519306 h 1860128"/>
                <a:gd name="connsiteX78" fmla="*/ 881084 w 1599371"/>
                <a:gd name="connsiteY78" fmla="*/ 1537716 h 1860128"/>
                <a:gd name="connsiteX79" fmla="*/ 896199 w 1599371"/>
                <a:gd name="connsiteY79" fmla="*/ 1583033 h 1860128"/>
                <a:gd name="connsiteX80" fmla="*/ 892656 w 1599371"/>
                <a:gd name="connsiteY80" fmla="*/ 1601443 h 1860128"/>
                <a:gd name="connsiteX81" fmla="*/ 1050420 w 1599371"/>
                <a:gd name="connsiteY81" fmla="*/ 1653369 h 1860128"/>
                <a:gd name="connsiteX82" fmla="*/ 1066244 w 1599371"/>
                <a:gd name="connsiteY82" fmla="*/ 1738575 h 1860128"/>
                <a:gd name="connsiteX83" fmla="*/ 1066008 w 1599371"/>
                <a:gd name="connsiteY83" fmla="*/ 1828973 h 1860128"/>
                <a:gd name="connsiteX84" fmla="*/ 1007909 w 1599371"/>
                <a:gd name="connsiteY84" fmla="*/ 1824253 h 1860128"/>
                <a:gd name="connsiteX85" fmla="*/ 605232 w 1599371"/>
                <a:gd name="connsiteY85" fmla="*/ 1808911 h 1860128"/>
                <a:gd name="connsiteX86" fmla="*/ 647980 w 1599371"/>
                <a:gd name="connsiteY86" fmla="*/ 1807023 h 1860128"/>
                <a:gd name="connsiteX87" fmla="*/ 614915 w 1599371"/>
                <a:gd name="connsiteY87" fmla="*/ 1799942 h 1860128"/>
                <a:gd name="connsiteX88" fmla="*/ 584212 w 1599371"/>
                <a:gd name="connsiteY88" fmla="*/ 1796165 h 1860128"/>
                <a:gd name="connsiteX89" fmla="*/ 429518 w 1599371"/>
                <a:gd name="connsiteY89" fmla="*/ 1787432 h 1860128"/>
                <a:gd name="connsiteX90" fmla="*/ 345204 w 1599371"/>
                <a:gd name="connsiteY90" fmla="*/ 1739991 h 1860128"/>
                <a:gd name="connsiteX91" fmla="*/ 369294 w 1599371"/>
                <a:gd name="connsiteY91" fmla="*/ 1614425 h 1860128"/>
                <a:gd name="connsiteX92" fmla="*/ 517375 w 1599371"/>
                <a:gd name="connsiteY92" fmla="*/ 1628586 h 1860128"/>
                <a:gd name="connsiteX93" fmla="*/ 513360 w 1599371"/>
                <a:gd name="connsiteY93" fmla="*/ 1630002 h 1860128"/>
                <a:gd name="connsiteX94" fmla="*/ 502024 w 1599371"/>
                <a:gd name="connsiteY94" fmla="*/ 1634959 h 1860128"/>
                <a:gd name="connsiteX95" fmla="*/ 490924 w 1599371"/>
                <a:gd name="connsiteY95" fmla="*/ 1644872 h 1860128"/>
                <a:gd name="connsiteX96" fmla="*/ 556580 w 1599371"/>
                <a:gd name="connsiteY96" fmla="*/ 1640860 h 1860128"/>
                <a:gd name="connsiteX97" fmla="*/ 626488 w 1599371"/>
                <a:gd name="connsiteY97" fmla="*/ 1649121 h 1860128"/>
                <a:gd name="connsiteX98" fmla="*/ 853215 w 1599371"/>
                <a:gd name="connsiteY98" fmla="*/ 1656909 h 1860128"/>
                <a:gd name="connsiteX99" fmla="*/ 946740 w 1599371"/>
                <a:gd name="connsiteY99" fmla="*/ 1653369 h 1860128"/>
                <a:gd name="connsiteX100" fmla="*/ 982875 w 1599371"/>
                <a:gd name="connsiteY100" fmla="*/ 1656437 h 1860128"/>
                <a:gd name="connsiteX101" fmla="*/ 1050420 w 1599371"/>
                <a:gd name="connsiteY101" fmla="*/ 1653369 h 1860128"/>
                <a:gd name="connsiteX102" fmla="*/ 324185 w 1599371"/>
                <a:gd name="connsiteY102" fmla="*/ 1768314 h 1860128"/>
                <a:gd name="connsiteX103" fmla="*/ 549731 w 1599371"/>
                <a:gd name="connsiteY103" fmla="*/ 1819060 h 1860128"/>
                <a:gd name="connsiteX104" fmla="*/ 677265 w 1599371"/>
                <a:gd name="connsiteY104" fmla="*/ 1843135 h 1860128"/>
                <a:gd name="connsiteX105" fmla="*/ 1072149 w 1599371"/>
                <a:gd name="connsiteY105" fmla="*/ 1860129 h 1860128"/>
                <a:gd name="connsiteX106" fmla="*/ 1083249 w 1599371"/>
                <a:gd name="connsiteY106" fmla="*/ 1819060 h 1860128"/>
                <a:gd name="connsiteX107" fmla="*/ 1085847 w 1599371"/>
                <a:gd name="connsiteY107" fmla="*/ 1750612 h 1860128"/>
                <a:gd name="connsiteX108" fmla="*/ 1076163 w 1599371"/>
                <a:gd name="connsiteY108" fmla="*/ 1624574 h 1860128"/>
                <a:gd name="connsiteX109" fmla="*/ 930680 w 1599371"/>
                <a:gd name="connsiteY109" fmla="*/ 1628586 h 1860128"/>
                <a:gd name="connsiteX110" fmla="*/ 903048 w 1599371"/>
                <a:gd name="connsiteY110" fmla="*/ 1542200 h 1860128"/>
                <a:gd name="connsiteX111" fmla="*/ 870692 w 1599371"/>
                <a:gd name="connsiteY111" fmla="*/ 1460063 h 1860128"/>
                <a:gd name="connsiteX112" fmla="*/ 901158 w 1599371"/>
                <a:gd name="connsiteY112" fmla="*/ 1468088 h 1860128"/>
                <a:gd name="connsiteX113" fmla="*/ 914620 w 1599371"/>
                <a:gd name="connsiteY113" fmla="*/ 1484610 h 1860128"/>
                <a:gd name="connsiteX114" fmla="*/ 993739 w 1599371"/>
                <a:gd name="connsiteY114" fmla="*/ 1344410 h 1860128"/>
                <a:gd name="connsiteX115" fmla="*/ 1148433 w 1599371"/>
                <a:gd name="connsiteY115" fmla="*/ 1338037 h 1860128"/>
                <a:gd name="connsiteX116" fmla="*/ 1306197 w 1599371"/>
                <a:gd name="connsiteY116" fmla="*/ 1339925 h 1860128"/>
                <a:gd name="connsiteX117" fmla="*/ 1453098 w 1599371"/>
                <a:gd name="connsiteY117" fmla="*/ 1327888 h 1860128"/>
                <a:gd name="connsiteX118" fmla="*/ 1593621 w 1599371"/>
                <a:gd name="connsiteY118" fmla="*/ 1324111 h 1860128"/>
                <a:gd name="connsiteX119" fmla="*/ 1581813 w 1599371"/>
                <a:gd name="connsiteY119" fmla="*/ 1298857 h 1860128"/>
                <a:gd name="connsiteX120" fmla="*/ 1582285 w 1599371"/>
                <a:gd name="connsiteY120" fmla="*/ 1161253 h 1860128"/>
                <a:gd name="connsiteX121" fmla="*/ 1592204 w 1599371"/>
                <a:gd name="connsiteY121" fmla="*/ 981636 h 1860128"/>
                <a:gd name="connsiteX122" fmla="*/ 1597400 w 1599371"/>
                <a:gd name="connsiteY122" fmla="*/ 796827 h 1860128"/>
                <a:gd name="connsiteX123" fmla="*/ 1599289 w 1599371"/>
                <a:gd name="connsiteY123" fmla="*/ 709969 h 1860128"/>
                <a:gd name="connsiteX124" fmla="*/ 1582993 w 1599371"/>
                <a:gd name="connsiteY124" fmla="*/ 637745 h 1860128"/>
                <a:gd name="connsiteX125" fmla="*/ 1583466 w 1599371"/>
                <a:gd name="connsiteY125" fmla="*/ 474414 h 1860128"/>
                <a:gd name="connsiteX126" fmla="*/ 1589606 w 1599371"/>
                <a:gd name="connsiteY126" fmla="*/ 24783 h 1860128"/>
                <a:gd name="connsiteX127" fmla="*/ 1208421 w 1599371"/>
                <a:gd name="connsiteY127" fmla="*/ 0 h 1860128"/>
                <a:gd name="connsiteX128" fmla="*/ 506511 w 1599371"/>
                <a:gd name="connsiteY128" fmla="*/ 17938 h 1860128"/>
                <a:gd name="connsiteX129" fmla="*/ 227825 w 1599371"/>
                <a:gd name="connsiteY129" fmla="*/ 2832 h 1860128"/>
                <a:gd name="connsiteX130" fmla="*/ 68880 w 1599371"/>
                <a:gd name="connsiteY130" fmla="*/ 46733 h 1860128"/>
                <a:gd name="connsiteX131" fmla="*/ 20937 w 1599371"/>
                <a:gd name="connsiteY131" fmla="*/ 734516 h 1860128"/>
                <a:gd name="connsiteX132" fmla="*/ 17158 w 1599371"/>
                <a:gd name="connsiteY132" fmla="*/ 813349 h 1860128"/>
                <a:gd name="connsiteX133" fmla="*/ 8420 w 1599371"/>
                <a:gd name="connsiteY133" fmla="*/ 885101 h 1860128"/>
                <a:gd name="connsiteX134" fmla="*/ 2043 w 1599371"/>
                <a:gd name="connsiteY134" fmla="*/ 1275254 h 1860128"/>
                <a:gd name="connsiteX135" fmla="*/ 31092 w 1599371"/>
                <a:gd name="connsiteY135" fmla="*/ 1293428 h 1860128"/>
                <a:gd name="connsiteX136" fmla="*/ 34163 w 1599371"/>
                <a:gd name="connsiteY136" fmla="*/ 1295788 h 1860128"/>
                <a:gd name="connsiteX137" fmla="*/ 44318 w 1599371"/>
                <a:gd name="connsiteY137" fmla="*/ 1303105 h 1860128"/>
                <a:gd name="connsiteX138" fmla="*/ 294663 w 1599371"/>
                <a:gd name="connsiteY138" fmla="*/ 1301689 h 1860128"/>
                <a:gd name="connsiteX139" fmla="*/ 397635 w 1599371"/>
                <a:gd name="connsiteY139" fmla="*/ 1312782 h 1860128"/>
                <a:gd name="connsiteX140" fmla="*/ 512888 w 1599371"/>
                <a:gd name="connsiteY140" fmla="*/ 1335441 h 1860128"/>
                <a:gd name="connsiteX141" fmla="*/ 514069 w 1599371"/>
                <a:gd name="connsiteY141" fmla="*/ 1367776 h 1860128"/>
                <a:gd name="connsiteX142" fmla="*/ 615860 w 1599371"/>
                <a:gd name="connsiteY142" fmla="*/ 1442361 h 1860128"/>
                <a:gd name="connsiteX143" fmla="*/ 584449 w 1599371"/>
                <a:gd name="connsiteY143" fmla="*/ 1585865 h 1860128"/>
                <a:gd name="connsiteX144" fmla="*/ 576183 w 1599371"/>
                <a:gd name="connsiteY144" fmla="*/ 1605220 h 1860128"/>
                <a:gd name="connsiteX145" fmla="*/ 570751 w 1599371"/>
                <a:gd name="connsiteY145" fmla="*/ 1616549 h 1860128"/>
                <a:gd name="connsiteX146" fmla="*/ 566499 w 1599371"/>
                <a:gd name="connsiteY146" fmla="*/ 1624102 h 1860128"/>
                <a:gd name="connsiteX147" fmla="*/ 563665 w 1599371"/>
                <a:gd name="connsiteY147" fmla="*/ 1621033 h 1860128"/>
                <a:gd name="connsiteX148" fmla="*/ 468487 w 1599371"/>
                <a:gd name="connsiteY148" fmla="*/ 1607108 h 1860128"/>
                <a:gd name="connsiteX149" fmla="*/ 372836 w 1599371"/>
                <a:gd name="connsiteY149" fmla="*/ 1599319 h 1860128"/>
                <a:gd name="connsiteX150" fmla="*/ 324185 w 1599371"/>
                <a:gd name="connsiteY150" fmla="*/ 1768314 h 186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99371" h="1860128">
                  <a:moveTo>
                    <a:pt x="93915" y="52634"/>
                  </a:moveTo>
                  <a:lnTo>
                    <a:pt x="125326" y="54522"/>
                  </a:lnTo>
                  <a:cubicBezTo>
                    <a:pt x="130758" y="46025"/>
                    <a:pt x="128868" y="46025"/>
                    <a:pt x="136662" y="35640"/>
                  </a:cubicBezTo>
                  <a:cubicBezTo>
                    <a:pt x="180591" y="33516"/>
                    <a:pt x="270101" y="41541"/>
                    <a:pt x="287105" y="30447"/>
                  </a:cubicBezTo>
                  <a:cubicBezTo>
                    <a:pt x="285452" y="29975"/>
                    <a:pt x="272699" y="27379"/>
                    <a:pt x="272462" y="27379"/>
                  </a:cubicBezTo>
                  <a:cubicBezTo>
                    <a:pt x="258292" y="18410"/>
                    <a:pt x="266558" y="34224"/>
                    <a:pt x="261362" y="14634"/>
                  </a:cubicBezTo>
                  <a:cubicBezTo>
                    <a:pt x="297025" y="13454"/>
                    <a:pt x="308125" y="14398"/>
                    <a:pt x="340953" y="21478"/>
                  </a:cubicBezTo>
                  <a:cubicBezTo>
                    <a:pt x="364098" y="26435"/>
                    <a:pt x="391022" y="25255"/>
                    <a:pt x="411333" y="27143"/>
                  </a:cubicBezTo>
                  <a:cubicBezTo>
                    <a:pt x="508164" y="36584"/>
                    <a:pt x="805744" y="25491"/>
                    <a:pt x="908007" y="17702"/>
                  </a:cubicBezTo>
                  <a:cubicBezTo>
                    <a:pt x="1028456" y="8261"/>
                    <a:pt x="1281399" y="16050"/>
                    <a:pt x="1403501" y="35876"/>
                  </a:cubicBezTo>
                  <a:cubicBezTo>
                    <a:pt x="1440580" y="41777"/>
                    <a:pt x="1541191" y="38944"/>
                    <a:pt x="1564572" y="48386"/>
                  </a:cubicBezTo>
                  <a:cubicBezTo>
                    <a:pt x="1572838" y="77889"/>
                    <a:pt x="1567878" y="470402"/>
                    <a:pt x="1559376" y="527284"/>
                  </a:cubicBezTo>
                  <a:cubicBezTo>
                    <a:pt x="1551818" y="578738"/>
                    <a:pt x="1566461" y="629484"/>
                    <a:pt x="1567170" y="682826"/>
                  </a:cubicBezTo>
                  <a:cubicBezTo>
                    <a:pt x="1568587" y="797299"/>
                    <a:pt x="1589606" y="876604"/>
                    <a:pt x="1577561" y="991077"/>
                  </a:cubicBezTo>
                  <a:cubicBezTo>
                    <a:pt x="1566225" y="1099178"/>
                    <a:pt x="1567406" y="1197365"/>
                    <a:pt x="1558195" y="1303341"/>
                  </a:cubicBezTo>
                  <a:cubicBezTo>
                    <a:pt x="1518518" y="1302633"/>
                    <a:pt x="1493483" y="1304757"/>
                    <a:pt x="1455932" y="1301217"/>
                  </a:cubicBezTo>
                  <a:cubicBezTo>
                    <a:pt x="1455932" y="1301217"/>
                    <a:pt x="1315172" y="1320099"/>
                    <a:pt x="1273369" y="1319155"/>
                  </a:cubicBezTo>
                  <a:cubicBezTo>
                    <a:pt x="1240305" y="1318211"/>
                    <a:pt x="1207240" y="1316087"/>
                    <a:pt x="1170161" y="1314434"/>
                  </a:cubicBezTo>
                  <a:cubicBezTo>
                    <a:pt x="1097892" y="1311602"/>
                    <a:pt x="1039556" y="1319627"/>
                    <a:pt x="968704" y="1316087"/>
                  </a:cubicBezTo>
                  <a:cubicBezTo>
                    <a:pt x="930680" y="1314434"/>
                    <a:pt x="911314" y="1320335"/>
                    <a:pt x="877305" y="1313962"/>
                  </a:cubicBezTo>
                  <a:cubicBezTo>
                    <a:pt x="802674" y="1300273"/>
                    <a:pt x="654356" y="1311130"/>
                    <a:pt x="577363" y="1309006"/>
                  </a:cubicBezTo>
                  <a:lnTo>
                    <a:pt x="438493" y="1300037"/>
                  </a:lnTo>
                  <a:cubicBezTo>
                    <a:pt x="385826" y="1297204"/>
                    <a:pt x="349219" y="1284931"/>
                    <a:pt x="305054" y="1285167"/>
                  </a:cubicBezTo>
                  <a:lnTo>
                    <a:pt x="103834" y="1275490"/>
                  </a:lnTo>
                  <a:cubicBezTo>
                    <a:pt x="63448" y="1271005"/>
                    <a:pt x="97693" y="1262036"/>
                    <a:pt x="44318" y="1254720"/>
                  </a:cubicBezTo>
                  <a:lnTo>
                    <a:pt x="20228" y="1249763"/>
                  </a:lnTo>
                  <a:cubicBezTo>
                    <a:pt x="2043" y="1195477"/>
                    <a:pt x="29675" y="1059289"/>
                    <a:pt x="28022" y="1025537"/>
                  </a:cubicBezTo>
                  <a:cubicBezTo>
                    <a:pt x="26369" y="995562"/>
                    <a:pt x="18103" y="990369"/>
                    <a:pt x="21409" y="949065"/>
                  </a:cubicBezTo>
                  <a:cubicBezTo>
                    <a:pt x="31328" y="824678"/>
                    <a:pt x="66282" y="467333"/>
                    <a:pt x="68408" y="356637"/>
                  </a:cubicBezTo>
                  <a:cubicBezTo>
                    <a:pt x="71006" y="239803"/>
                    <a:pt x="92498" y="133119"/>
                    <a:pt x="93915" y="52634"/>
                  </a:cubicBezTo>
                  <a:close/>
                  <a:moveTo>
                    <a:pt x="965162" y="1442361"/>
                  </a:moveTo>
                  <a:cubicBezTo>
                    <a:pt x="946268" y="1440945"/>
                    <a:pt x="930208" y="1443777"/>
                    <a:pt x="915093" y="1443305"/>
                  </a:cubicBezTo>
                  <a:cubicBezTo>
                    <a:pt x="901631" y="1442833"/>
                    <a:pt x="877777" y="1440001"/>
                    <a:pt x="860300" y="1438821"/>
                  </a:cubicBezTo>
                  <a:cubicBezTo>
                    <a:pt x="828653" y="1436696"/>
                    <a:pt x="776931" y="1435752"/>
                    <a:pt x="748826" y="1431740"/>
                  </a:cubicBezTo>
                  <a:cubicBezTo>
                    <a:pt x="706551" y="1425603"/>
                    <a:pt x="687657" y="1418050"/>
                    <a:pt x="642548" y="1418050"/>
                  </a:cubicBezTo>
                  <a:cubicBezTo>
                    <a:pt x="599091" y="1417814"/>
                    <a:pt x="566972" y="1420174"/>
                    <a:pt x="533907" y="1405541"/>
                  </a:cubicBezTo>
                  <a:lnTo>
                    <a:pt x="535324" y="1334969"/>
                  </a:lnTo>
                  <a:lnTo>
                    <a:pt x="566027" y="1328124"/>
                  </a:lnTo>
                  <a:cubicBezTo>
                    <a:pt x="660969" y="1322459"/>
                    <a:pt x="703717" y="1328360"/>
                    <a:pt x="794880" y="1334261"/>
                  </a:cubicBezTo>
                  <a:lnTo>
                    <a:pt x="931152" y="1340397"/>
                  </a:lnTo>
                  <a:cubicBezTo>
                    <a:pt x="989488" y="1340869"/>
                    <a:pt x="969649" y="1361168"/>
                    <a:pt x="965162" y="1442361"/>
                  </a:cubicBezTo>
                  <a:close/>
                  <a:moveTo>
                    <a:pt x="745992" y="1459355"/>
                  </a:moveTo>
                  <a:cubicBezTo>
                    <a:pt x="800076" y="1460771"/>
                    <a:pt x="780473" y="1515765"/>
                    <a:pt x="780946" y="1625282"/>
                  </a:cubicBezTo>
                  <a:cubicBezTo>
                    <a:pt x="754258" y="1621269"/>
                    <a:pt x="770082" y="1624574"/>
                    <a:pt x="740324" y="1623866"/>
                  </a:cubicBezTo>
                  <a:cubicBezTo>
                    <a:pt x="731349" y="1568635"/>
                    <a:pt x="746228" y="1515765"/>
                    <a:pt x="745992" y="1459355"/>
                  </a:cubicBezTo>
                  <a:close/>
                  <a:moveTo>
                    <a:pt x="812829" y="1475405"/>
                  </a:moveTo>
                  <a:cubicBezTo>
                    <a:pt x="819678" y="1492635"/>
                    <a:pt x="825346" y="1601443"/>
                    <a:pt x="823693" y="1617729"/>
                  </a:cubicBezTo>
                  <a:lnTo>
                    <a:pt x="792046" y="1620797"/>
                  </a:lnTo>
                  <a:cubicBezTo>
                    <a:pt x="791810" y="1601915"/>
                    <a:pt x="790156" y="1475405"/>
                    <a:pt x="800312" y="1459355"/>
                  </a:cubicBezTo>
                  <a:lnTo>
                    <a:pt x="812829" y="1475405"/>
                  </a:lnTo>
                  <a:close/>
                  <a:moveTo>
                    <a:pt x="718832" y="1453926"/>
                  </a:moveTo>
                  <a:cubicBezTo>
                    <a:pt x="719304" y="1454870"/>
                    <a:pt x="719540" y="1456523"/>
                    <a:pt x="719540" y="1457231"/>
                  </a:cubicBezTo>
                  <a:cubicBezTo>
                    <a:pt x="719776" y="1457703"/>
                    <a:pt x="720249" y="1459591"/>
                    <a:pt x="720485" y="1460299"/>
                  </a:cubicBezTo>
                  <a:cubicBezTo>
                    <a:pt x="720721" y="1461007"/>
                    <a:pt x="720957" y="1462895"/>
                    <a:pt x="721194" y="1463603"/>
                  </a:cubicBezTo>
                  <a:lnTo>
                    <a:pt x="722847" y="1469740"/>
                  </a:lnTo>
                  <a:cubicBezTo>
                    <a:pt x="723083" y="1470684"/>
                    <a:pt x="723555" y="1472100"/>
                    <a:pt x="723791" y="1473044"/>
                  </a:cubicBezTo>
                  <a:cubicBezTo>
                    <a:pt x="739143" y="1516001"/>
                    <a:pt x="726153" y="1565331"/>
                    <a:pt x="726862" y="1626226"/>
                  </a:cubicBezTo>
                  <a:lnTo>
                    <a:pt x="687657" y="1626462"/>
                  </a:lnTo>
                  <a:cubicBezTo>
                    <a:pt x="688129" y="1603095"/>
                    <a:pt x="698048" y="1490274"/>
                    <a:pt x="709149" y="1467144"/>
                  </a:cubicBezTo>
                  <a:cubicBezTo>
                    <a:pt x="715525" y="1453690"/>
                    <a:pt x="713164" y="1459591"/>
                    <a:pt x="718832" y="1453926"/>
                  </a:cubicBezTo>
                  <a:close/>
                  <a:moveTo>
                    <a:pt x="648688" y="1453690"/>
                  </a:moveTo>
                  <a:cubicBezTo>
                    <a:pt x="667346" y="1494995"/>
                    <a:pt x="631211" y="1598139"/>
                    <a:pt x="628613" y="1616077"/>
                  </a:cubicBezTo>
                  <a:cubicBezTo>
                    <a:pt x="628377" y="1618673"/>
                    <a:pt x="627196" y="1619145"/>
                    <a:pt x="626251" y="1620561"/>
                  </a:cubicBezTo>
                  <a:cubicBezTo>
                    <a:pt x="599091" y="1619381"/>
                    <a:pt x="587047" y="1618201"/>
                    <a:pt x="594368" y="1587045"/>
                  </a:cubicBezTo>
                  <a:cubicBezTo>
                    <a:pt x="599564" y="1564623"/>
                    <a:pt x="634990" y="1466200"/>
                    <a:pt x="648688" y="1453690"/>
                  </a:cubicBezTo>
                  <a:close/>
                  <a:moveTo>
                    <a:pt x="865024" y="1582089"/>
                  </a:moveTo>
                  <a:cubicBezTo>
                    <a:pt x="869747" y="1609232"/>
                    <a:pt x="869275" y="1603567"/>
                    <a:pt x="843768" y="1608996"/>
                  </a:cubicBezTo>
                  <a:cubicBezTo>
                    <a:pt x="829125" y="1586573"/>
                    <a:pt x="830070" y="1489094"/>
                    <a:pt x="830306" y="1464784"/>
                  </a:cubicBezTo>
                  <a:cubicBezTo>
                    <a:pt x="844713" y="1473753"/>
                    <a:pt x="836919" y="1460771"/>
                    <a:pt x="844949" y="1481777"/>
                  </a:cubicBezTo>
                  <a:lnTo>
                    <a:pt x="865024" y="1582089"/>
                  </a:lnTo>
                  <a:close/>
                  <a:moveTo>
                    <a:pt x="686004" y="1444249"/>
                  </a:moveTo>
                  <a:cubicBezTo>
                    <a:pt x="708440" y="1473517"/>
                    <a:pt x="677501" y="1587990"/>
                    <a:pt x="674903" y="1630238"/>
                  </a:cubicBezTo>
                  <a:lnTo>
                    <a:pt x="640894" y="1617729"/>
                  </a:lnTo>
                  <a:cubicBezTo>
                    <a:pt x="643965" y="1569816"/>
                    <a:pt x="658844" y="1525442"/>
                    <a:pt x="668291" y="1481069"/>
                  </a:cubicBezTo>
                  <a:cubicBezTo>
                    <a:pt x="669944" y="1472572"/>
                    <a:pt x="670652" y="1463839"/>
                    <a:pt x="672778" y="1458175"/>
                  </a:cubicBezTo>
                  <a:cubicBezTo>
                    <a:pt x="678446" y="1444485"/>
                    <a:pt x="673486" y="1449206"/>
                    <a:pt x="686004" y="1444249"/>
                  </a:cubicBezTo>
                  <a:close/>
                  <a:moveTo>
                    <a:pt x="892656" y="1601443"/>
                  </a:moveTo>
                  <a:cubicBezTo>
                    <a:pt x="870692" y="1596959"/>
                    <a:pt x="875652" y="1588698"/>
                    <a:pt x="865496" y="1519306"/>
                  </a:cubicBezTo>
                  <a:cubicBezTo>
                    <a:pt x="879903" y="1528747"/>
                    <a:pt x="871637" y="1516945"/>
                    <a:pt x="881084" y="1537716"/>
                  </a:cubicBezTo>
                  <a:lnTo>
                    <a:pt x="896199" y="1583033"/>
                  </a:lnTo>
                  <a:cubicBezTo>
                    <a:pt x="903756" y="1610648"/>
                    <a:pt x="895726" y="1597195"/>
                    <a:pt x="892656" y="1601443"/>
                  </a:cubicBezTo>
                  <a:close/>
                  <a:moveTo>
                    <a:pt x="1050420" y="1653369"/>
                  </a:moveTo>
                  <a:cubicBezTo>
                    <a:pt x="1062938" y="1672015"/>
                    <a:pt x="1065772" y="1718040"/>
                    <a:pt x="1066244" y="1738575"/>
                  </a:cubicBezTo>
                  <a:cubicBezTo>
                    <a:pt x="1066717" y="1761469"/>
                    <a:pt x="1068134" y="1798762"/>
                    <a:pt x="1066008" y="1828973"/>
                  </a:cubicBezTo>
                  <a:cubicBezTo>
                    <a:pt x="1038612" y="1830389"/>
                    <a:pt x="1030582" y="1827557"/>
                    <a:pt x="1007909" y="1824253"/>
                  </a:cubicBezTo>
                  <a:cubicBezTo>
                    <a:pt x="987126" y="1820948"/>
                    <a:pt x="678918" y="1848563"/>
                    <a:pt x="605232" y="1808911"/>
                  </a:cubicBezTo>
                  <a:lnTo>
                    <a:pt x="647980" y="1807023"/>
                  </a:lnTo>
                  <a:cubicBezTo>
                    <a:pt x="641367" y="1804898"/>
                    <a:pt x="625307" y="1801122"/>
                    <a:pt x="614915" y="1799942"/>
                  </a:cubicBezTo>
                  <a:cubicBezTo>
                    <a:pt x="605468" y="1798762"/>
                    <a:pt x="600508" y="1799470"/>
                    <a:pt x="584212" y="1796165"/>
                  </a:cubicBezTo>
                  <a:cubicBezTo>
                    <a:pt x="487853" y="1776339"/>
                    <a:pt x="603579" y="1829917"/>
                    <a:pt x="429518" y="1787432"/>
                  </a:cubicBezTo>
                  <a:cubicBezTo>
                    <a:pt x="395745" y="1779407"/>
                    <a:pt x="346149" y="1778935"/>
                    <a:pt x="345204" y="1739991"/>
                  </a:cubicBezTo>
                  <a:lnTo>
                    <a:pt x="369294" y="1614425"/>
                  </a:lnTo>
                  <a:lnTo>
                    <a:pt x="517375" y="1628586"/>
                  </a:lnTo>
                  <a:cubicBezTo>
                    <a:pt x="516194" y="1629530"/>
                    <a:pt x="514069" y="1629766"/>
                    <a:pt x="513360" y="1630002"/>
                  </a:cubicBezTo>
                  <a:lnTo>
                    <a:pt x="502024" y="1634959"/>
                  </a:lnTo>
                  <a:cubicBezTo>
                    <a:pt x="489270" y="1642276"/>
                    <a:pt x="496592" y="1630238"/>
                    <a:pt x="490924" y="1644872"/>
                  </a:cubicBezTo>
                  <a:cubicBezTo>
                    <a:pt x="512652" y="1654785"/>
                    <a:pt x="534616" y="1642040"/>
                    <a:pt x="556580" y="1640860"/>
                  </a:cubicBezTo>
                  <a:cubicBezTo>
                    <a:pt x="579017" y="1639443"/>
                    <a:pt x="606885" y="1649121"/>
                    <a:pt x="626488" y="1649121"/>
                  </a:cubicBezTo>
                  <a:lnTo>
                    <a:pt x="853215" y="1656909"/>
                  </a:lnTo>
                  <a:cubicBezTo>
                    <a:pt x="965162" y="1664226"/>
                    <a:pt x="891239" y="1660214"/>
                    <a:pt x="946740" y="1653369"/>
                  </a:cubicBezTo>
                  <a:cubicBezTo>
                    <a:pt x="963508" y="1651245"/>
                    <a:pt x="970121" y="1654785"/>
                    <a:pt x="982875" y="1656437"/>
                  </a:cubicBezTo>
                  <a:cubicBezTo>
                    <a:pt x="1000824" y="1658798"/>
                    <a:pt x="1027275" y="1653841"/>
                    <a:pt x="1050420" y="1653369"/>
                  </a:cubicBezTo>
                  <a:close/>
                  <a:moveTo>
                    <a:pt x="324185" y="1768314"/>
                  </a:moveTo>
                  <a:cubicBezTo>
                    <a:pt x="381103" y="1816228"/>
                    <a:pt x="526586" y="1814339"/>
                    <a:pt x="549731" y="1819060"/>
                  </a:cubicBezTo>
                  <a:lnTo>
                    <a:pt x="677265" y="1843135"/>
                  </a:lnTo>
                  <a:cubicBezTo>
                    <a:pt x="731113" y="1855408"/>
                    <a:pt x="1035069" y="1845731"/>
                    <a:pt x="1072149" y="1860129"/>
                  </a:cubicBezTo>
                  <a:cubicBezTo>
                    <a:pt x="1096002" y="1838178"/>
                    <a:pt x="1086319" y="1843135"/>
                    <a:pt x="1083249" y="1819060"/>
                  </a:cubicBezTo>
                  <a:cubicBezTo>
                    <a:pt x="1080178" y="1792389"/>
                    <a:pt x="1090806" y="1780352"/>
                    <a:pt x="1085847" y="1750612"/>
                  </a:cubicBezTo>
                  <a:cubicBezTo>
                    <a:pt x="1076636" y="1696798"/>
                    <a:pt x="1097892" y="1684761"/>
                    <a:pt x="1076163" y="1624574"/>
                  </a:cubicBezTo>
                  <a:cubicBezTo>
                    <a:pt x="1028456" y="1627642"/>
                    <a:pt x="982638" y="1636139"/>
                    <a:pt x="930680" y="1628586"/>
                  </a:cubicBezTo>
                  <a:cubicBezTo>
                    <a:pt x="922178" y="1596487"/>
                    <a:pt x="917454" y="1567691"/>
                    <a:pt x="903048" y="1542200"/>
                  </a:cubicBezTo>
                  <a:lnTo>
                    <a:pt x="870692" y="1460063"/>
                  </a:lnTo>
                  <a:cubicBezTo>
                    <a:pt x="877069" y="1461479"/>
                    <a:pt x="896435" y="1465492"/>
                    <a:pt x="901158" y="1468088"/>
                  </a:cubicBezTo>
                  <a:cubicBezTo>
                    <a:pt x="919344" y="1478001"/>
                    <a:pt x="903284" y="1464075"/>
                    <a:pt x="914620" y="1484610"/>
                  </a:cubicBezTo>
                  <a:cubicBezTo>
                    <a:pt x="1009090" y="1479181"/>
                    <a:pt x="990905" y="1385006"/>
                    <a:pt x="993739" y="1344410"/>
                  </a:cubicBezTo>
                  <a:cubicBezTo>
                    <a:pt x="1027748" y="1345118"/>
                    <a:pt x="1078289" y="1336385"/>
                    <a:pt x="1148433" y="1338037"/>
                  </a:cubicBezTo>
                  <a:cubicBezTo>
                    <a:pt x="1196376" y="1339453"/>
                    <a:pt x="1259671" y="1343702"/>
                    <a:pt x="1306197" y="1339925"/>
                  </a:cubicBezTo>
                  <a:lnTo>
                    <a:pt x="1453098" y="1327888"/>
                  </a:lnTo>
                  <a:cubicBezTo>
                    <a:pt x="1493483" y="1328360"/>
                    <a:pt x="1552291" y="1338981"/>
                    <a:pt x="1593621" y="1324111"/>
                  </a:cubicBezTo>
                  <a:cubicBezTo>
                    <a:pt x="1594330" y="1288235"/>
                    <a:pt x="1595511" y="1316795"/>
                    <a:pt x="1581813" y="1298857"/>
                  </a:cubicBezTo>
                  <a:cubicBezTo>
                    <a:pt x="1569059" y="1282571"/>
                    <a:pt x="1584411" y="1260620"/>
                    <a:pt x="1582285" y="1161253"/>
                  </a:cubicBezTo>
                  <a:cubicBezTo>
                    <a:pt x="1581104" y="1096817"/>
                    <a:pt x="1587245" y="1041587"/>
                    <a:pt x="1592204" y="981636"/>
                  </a:cubicBezTo>
                  <a:cubicBezTo>
                    <a:pt x="1599762" y="884629"/>
                    <a:pt x="1598345" y="894306"/>
                    <a:pt x="1597400" y="796827"/>
                  </a:cubicBezTo>
                  <a:cubicBezTo>
                    <a:pt x="1596928" y="762131"/>
                    <a:pt x="1598581" y="746081"/>
                    <a:pt x="1599289" y="709969"/>
                  </a:cubicBezTo>
                  <a:cubicBezTo>
                    <a:pt x="1600707" y="645062"/>
                    <a:pt x="1583230" y="637509"/>
                    <a:pt x="1582993" y="637745"/>
                  </a:cubicBezTo>
                  <a:cubicBezTo>
                    <a:pt x="1578742" y="646242"/>
                    <a:pt x="1588425" y="504626"/>
                    <a:pt x="1583466" y="474414"/>
                  </a:cubicBezTo>
                  <a:cubicBezTo>
                    <a:pt x="1567170" y="373395"/>
                    <a:pt x="1610626" y="85442"/>
                    <a:pt x="1589606" y="24783"/>
                  </a:cubicBezTo>
                  <a:lnTo>
                    <a:pt x="1208421" y="0"/>
                  </a:lnTo>
                  <a:lnTo>
                    <a:pt x="506511" y="17938"/>
                  </a:lnTo>
                  <a:cubicBezTo>
                    <a:pt x="441327" y="15814"/>
                    <a:pt x="285216" y="-4485"/>
                    <a:pt x="227825" y="2832"/>
                  </a:cubicBezTo>
                  <a:cubicBezTo>
                    <a:pt x="191927" y="7317"/>
                    <a:pt x="83051" y="15342"/>
                    <a:pt x="68880" y="46733"/>
                  </a:cubicBezTo>
                  <a:lnTo>
                    <a:pt x="20937" y="734516"/>
                  </a:lnTo>
                  <a:cubicBezTo>
                    <a:pt x="17867" y="760479"/>
                    <a:pt x="18575" y="787150"/>
                    <a:pt x="17158" y="813349"/>
                  </a:cubicBezTo>
                  <a:cubicBezTo>
                    <a:pt x="15977" y="836008"/>
                    <a:pt x="10309" y="864331"/>
                    <a:pt x="8420" y="885101"/>
                  </a:cubicBezTo>
                  <a:cubicBezTo>
                    <a:pt x="2515" y="950245"/>
                    <a:pt x="-3153" y="1229937"/>
                    <a:pt x="2043" y="1275254"/>
                  </a:cubicBezTo>
                  <a:lnTo>
                    <a:pt x="31092" y="1293428"/>
                  </a:lnTo>
                  <a:cubicBezTo>
                    <a:pt x="32037" y="1293900"/>
                    <a:pt x="33454" y="1295080"/>
                    <a:pt x="34163" y="1295788"/>
                  </a:cubicBezTo>
                  <a:cubicBezTo>
                    <a:pt x="42901" y="1302397"/>
                    <a:pt x="28967" y="1294608"/>
                    <a:pt x="44318" y="1303105"/>
                  </a:cubicBezTo>
                  <a:cubicBezTo>
                    <a:pt x="127215" y="1295552"/>
                    <a:pt x="211529" y="1300509"/>
                    <a:pt x="294663" y="1301689"/>
                  </a:cubicBezTo>
                  <a:lnTo>
                    <a:pt x="397635" y="1312782"/>
                  </a:lnTo>
                  <a:cubicBezTo>
                    <a:pt x="445106" y="1318447"/>
                    <a:pt x="504622" y="1305229"/>
                    <a:pt x="512888" y="1335441"/>
                  </a:cubicBezTo>
                  <a:lnTo>
                    <a:pt x="514069" y="1367776"/>
                  </a:lnTo>
                  <a:cubicBezTo>
                    <a:pt x="509581" y="1456051"/>
                    <a:pt x="533435" y="1433628"/>
                    <a:pt x="615860" y="1442361"/>
                  </a:cubicBezTo>
                  <a:cubicBezTo>
                    <a:pt x="619402" y="1481069"/>
                    <a:pt x="597674" y="1550225"/>
                    <a:pt x="584449" y="1585865"/>
                  </a:cubicBezTo>
                  <a:cubicBezTo>
                    <a:pt x="580670" y="1596251"/>
                    <a:pt x="580906" y="1595306"/>
                    <a:pt x="576183" y="1605220"/>
                  </a:cubicBezTo>
                  <a:cubicBezTo>
                    <a:pt x="575946" y="1606164"/>
                    <a:pt x="571459" y="1615369"/>
                    <a:pt x="570751" y="1616549"/>
                  </a:cubicBezTo>
                  <a:lnTo>
                    <a:pt x="566499" y="1624102"/>
                  </a:lnTo>
                  <a:cubicBezTo>
                    <a:pt x="565319" y="1623158"/>
                    <a:pt x="564374" y="1621505"/>
                    <a:pt x="563665" y="1621033"/>
                  </a:cubicBezTo>
                  <a:cubicBezTo>
                    <a:pt x="543827" y="1605928"/>
                    <a:pt x="493758" y="1609232"/>
                    <a:pt x="468487" y="1607108"/>
                  </a:cubicBezTo>
                  <a:cubicBezTo>
                    <a:pt x="438965" y="1604984"/>
                    <a:pt x="403775" y="1587990"/>
                    <a:pt x="372836" y="1599319"/>
                  </a:cubicBezTo>
                  <a:cubicBezTo>
                    <a:pt x="318989" y="1619145"/>
                    <a:pt x="344968" y="1715916"/>
                    <a:pt x="324185" y="176831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76DAA1C2-BFDE-C44B-8362-83766DA16B85}"/>
                </a:ext>
              </a:extLst>
            </p:cNvPr>
            <p:cNvSpPr/>
            <p:nvPr/>
          </p:nvSpPr>
          <p:spPr>
            <a:xfrm>
              <a:off x="4612353" y="165557"/>
              <a:ext cx="1342769" cy="904116"/>
            </a:xfrm>
            <a:custGeom>
              <a:avLst/>
              <a:gdLst>
                <a:gd name="connsiteX0" fmla="*/ 0 w 1342769"/>
                <a:gd name="connsiteY0" fmla="*/ 15947 h 904116"/>
                <a:gd name="connsiteX1" fmla="*/ 22909 w 1342769"/>
                <a:gd name="connsiteY1" fmla="*/ 32233 h 904116"/>
                <a:gd name="connsiteX2" fmla="*/ 18658 w 1342769"/>
                <a:gd name="connsiteY2" fmla="*/ 273217 h 904116"/>
                <a:gd name="connsiteX3" fmla="*/ 44873 w 1342769"/>
                <a:gd name="connsiteY3" fmla="*/ 29401 h 904116"/>
                <a:gd name="connsiteX4" fmla="*/ 281520 w 1342769"/>
                <a:gd name="connsiteY4" fmla="*/ 45451 h 904116"/>
                <a:gd name="connsiteX5" fmla="*/ 515805 w 1342769"/>
                <a:gd name="connsiteY5" fmla="*/ 57960 h 904116"/>
                <a:gd name="connsiteX6" fmla="*/ 635073 w 1342769"/>
                <a:gd name="connsiteY6" fmla="*/ 69053 h 904116"/>
                <a:gd name="connsiteX7" fmla="*/ 869594 w 1342769"/>
                <a:gd name="connsiteY7" fmla="*/ 65513 h 904116"/>
                <a:gd name="connsiteX8" fmla="*/ 987681 w 1342769"/>
                <a:gd name="connsiteY8" fmla="*/ 68345 h 904116"/>
                <a:gd name="connsiteX9" fmla="*/ 965717 w 1342769"/>
                <a:gd name="connsiteY9" fmla="*/ 57960 h 904116"/>
                <a:gd name="connsiteX10" fmla="*/ 1304391 w 1342769"/>
                <a:gd name="connsiteY10" fmla="*/ 62917 h 904116"/>
                <a:gd name="connsiteX11" fmla="*/ 1312420 w 1342769"/>
                <a:gd name="connsiteY11" fmla="*/ 112010 h 904116"/>
                <a:gd name="connsiteX12" fmla="*/ 1317616 w 1342769"/>
                <a:gd name="connsiteY12" fmla="*/ 276993 h 904116"/>
                <a:gd name="connsiteX13" fmla="*/ 1320687 w 1342769"/>
                <a:gd name="connsiteY13" fmla="*/ 384858 h 904116"/>
                <a:gd name="connsiteX14" fmla="*/ 1316199 w 1342769"/>
                <a:gd name="connsiteY14" fmla="*/ 706562 h 904116"/>
                <a:gd name="connsiteX15" fmla="*/ 1320687 w 1342769"/>
                <a:gd name="connsiteY15" fmla="*/ 755656 h 904116"/>
                <a:gd name="connsiteX16" fmla="*/ 1323757 w 1342769"/>
                <a:gd name="connsiteY16" fmla="*/ 904117 h 904116"/>
                <a:gd name="connsiteX17" fmla="*/ 1338400 w 1342769"/>
                <a:gd name="connsiteY17" fmla="*/ 791060 h 904116"/>
                <a:gd name="connsiteX18" fmla="*/ 1335802 w 1342769"/>
                <a:gd name="connsiteY18" fmla="*/ 222707 h 904116"/>
                <a:gd name="connsiteX19" fmla="*/ 1330606 w 1342769"/>
                <a:gd name="connsiteY19" fmla="*/ 80855 h 904116"/>
                <a:gd name="connsiteX20" fmla="*/ 1230704 w 1342769"/>
                <a:gd name="connsiteY20" fmla="*/ 36246 h 904116"/>
                <a:gd name="connsiteX21" fmla="*/ 525015 w 1342769"/>
                <a:gd name="connsiteY21" fmla="*/ 35538 h 904116"/>
                <a:gd name="connsiteX22" fmla="*/ 254832 w 1342769"/>
                <a:gd name="connsiteY22" fmla="*/ 23028 h 904116"/>
                <a:gd name="connsiteX23" fmla="*/ 0 w 1342769"/>
                <a:gd name="connsiteY23" fmla="*/ 15947 h 90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2769" h="904116">
                  <a:moveTo>
                    <a:pt x="0" y="15947"/>
                  </a:moveTo>
                  <a:cubicBezTo>
                    <a:pt x="7794" y="32469"/>
                    <a:pt x="-4251" y="14531"/>
                    <a:pt x="22909" y="32233"/>
                  </a:cubicBezTo>
                  <a:cubicBezTo>
                    <a:pt x="18185" y="72594"/>
                    <a:pt x="2126" y="249614"/>
                    <a:pt x="18658" y="273217"/>
                  </a:cubicBezTo>
                  <a:cubicBezTo>
                    <a:pt x="35662" y="207365"/>
                    <a:pt x="13226" y="98557"/>
                    <a:pt x="44873" y="29401"/>
                  </a:cubicBezTo>
                  <a:cubicBezTo>
                    <a:pt x="104389" y="10519"/>
                    <a:pt x="214210" y="44507"/>
                    <a:pt x="281520" y="45451"/>
                  </a:cubicBezTo>
                  <a:cubicBezTo>
                    <a:pt x="344342" y="46631"/>
                    <a:pt x="437395" y="49227"/>
                    <a:pt x="515805" y="57960"/>
                  </a:cubicBezTo>
                  <a:cubicBezTo>
                    <a:pt x="556427" y="62445"/>
                    <a:pt x="592325" y="69289"/>
                    <a:pt x="635073" y="69053"/>
                  </a:cubicBezTo>
                  <a:lnTo>
                    <a:pt x="869594" y="65513"/>
                  </a:lnTo>
                  <a:cubicBezTo>
                    <a:pt x="917773" y="61973"/>
                    <a:pt x="954380" y="73774"/>
                    <a:pt x="987681" y="68345"/>
                  </a:cubicBezTo>
                  <a:lnTo>
                    <a:pt x="965717" y="57960"/>
                  </a:lnTo>
                  <a:cubicBezTo>
                    <a:pt x="1031845" y="57960"/>
                    <a:pt x="1249834" y="44743"/>
                    <a:pt x="1304391" y="62917"/>
                  </a:cubicBezTo>
                  <a:cubicBezTo>
                    <a:pt x="1310059" y="67401"/>
                    <a:pt x="1311712" y="104694"/>
                    <a:pt x="1312420" y="112010"/>
                  </a:cubicBezTo>
                  <a:cubicBezTo>
                    <a:pt x="1319742" y="174085"/>
                    <a:pt x="1317380" y="213266"/>
                    <a:pt x="1317616" y="276993"/>
                  </a:cubicBezTo>
                  <a:cubicBezTo>
                    <a:pt x="1317616" y="313813"/>
                    <a:pt x="1323048" y="346149"/>
                    <a:pt x="1320687" y="384858"/>
                  </a:cubicBezTo>
                  <a:lnTo>
                    <a:pt x="1316199" y="706562"/>
                  </a:lnTo>
                  <a:cubicBezTo>
                    <a:pt x="1316908" y="725917"/>
                    <a:pt x="1320214" y="738662"/>
                    <a:pt x="1320687" y="755656"/>
                  </a:cubicBezTo>
                  <a:cubicBezTo>
                    <a:pt x="1321395" y="776898"/>
                    <a:pt x="1300139" y="824340"/>
                    <a:pt x="1323757" y="904117"/>
                  </a:cubicBezTo>
                  <a:cubicBezTo>
                    <a:pt x="1348319" y="890427"/>
                    <a:pt x="1344068" y="827172"/>
                    <a:pt x="1338400" y="791060"/>
                  </a:cubicBezTo>
                  <a:cubicBezTo>
                    <a:pt x="1331787" y="751171"/>
                    <a:pt x="1334621" y="326323"/>
                    <a:pt x="1335802" y="222707"/>
                  </a:cubicBezTo>
                  <a:cubicBezTo>
                    <a:pt x="1336274" y="179514"/>
                    <a:pt x="1336983" y="116495"/>
                    <a:pt x="1330606" y="80855"/>
                  </a:cubicBezTo>
                  <a:cubicBezTo>
                    <a:pt x="1322104" y="34121"/>
                    <a:pt x="1294235" y="41202"/>
                    <a:pt x="1230704" y="36246"/>
                  </a:cubicBezTo>
                  <a:cubicBezTo>
                    <a:pt x="1028303" y="20668"/>
                    <a:pt x="746311" y="68581"/>
                    <a:pt x="525015" y="35538"/>
                  </a:cubicBezTo>
                  <a:cubicBezTo>
                    <a:pt x="458414" y="25624"/>
                    <a:pt x="325212" y="27513"/>
                    <a:pt x="254832" y="23028"/>
                  </a:cubicBezTo>
                  <a:cubicBezTo>
                    <a:pt x="192246" y="18780"/>
                    <a:pt x="21492" y="-21817"/>
                    <a:pt x="0" y="1594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7F189822-CB39-AA44-A01E-AC88AD03071D}"/>
                </a:ext>
              </a:extLst>
            </p:cNvPr>
            <p:cNvSpPr/>
            <p:nvPr/>
          </p:nvSpPr>
          <p:spPr>
            <a:xfrm>
              <a:off x="4575896" y="999574"/>
              <a:ext cx="1340138" cy="68049"/>
            </a:xfrm>
            <a:custGeom>
              <a:avLst/>
              <a:gdLst>
                <a:gd name="connsiteX0" fmla="*/ 1340138 w 1340138"/>
                <a:gd name="connsiteY0" fmla="*/ 60659 h 68049"/>
                <a:gd name="connsiteX1" fmla="*/ 1223468 w 1340138"/>
                <a:gd name="connsiteY1" fmla="*/ 23367 h 68049"/>
                <a:gd name="connsiteX2" fmla="*/ 1013273 w 1340138"/>
                <a:gd name="connsiteY2" fmla="*/ 40833 h 68049"/>
                <a:gd name="connsiteX3" fmla="*/ 932738 w 1340138"/>
                <a:gd name="connsiteY3" fmla="*/ 42957 h 68049"/>
                <a:gd name="connsiteX4" fmla="*/ 776154 w 1340138"/>
                <a:gd name="connsiteY4" fmla="*/ 37528 h 68049"/>
                <a:gd name="connsiteX5" fmla="*/ 465113 w 1340138"/>
                <a:gd name="connsiteY5" fmla="*/ 36820 h 68049"/>
                <a:gd name="connsiteX6" fmla="*/ 318212 w 1340138"/>
                <a:gd name="connsiteY6" fmla="*/ 25255 h 68049"/>
                <a:gd name="connsiteX7" fmla="*/ 236024 w 1340138"/>
                <a:gd name="connsiteY7" fmla="*/ 27615 h 68049"/>
                <a:gd name="connsiteX8" fmla="*/ 185010 w 1340138"/>
                <a:gd name="connsiteY8" fmla="*/ 0 h 68049"/>
                <a:gd name="connsiteX9" fmla="*/ 200361 w 1340138"/>
                <a:gd name="connsiteY9" fmla="*/ 24783 h 68049"/>
                <a:gd name="connsiteX10" fmla="*/ 86 w 1340138"/>
                <a:gd name="connsiteY10" fmla="*/ 42957 h 68049"/>
                <a:gd name="connsiteX11" fmla="*/ 301916 w 1340138"/>
                <a:gd name="connsiteY11" fmla="*/ 45553 h 68049"/>
                <a:gd name="connsiteX12" fmla="*/ 470781 w 1340138"/>
                <a:gd name="connsiteY12" fmla="*/ 61131 h 68049"/>
                <a:gd name="connsiteX13" fmla="*/ 742617 w 1340138"/>
                <a:gd name="connsiteY13" fmla="*/ 65852 h 68049"/>
                <a:gd name="connsiteX14" fmla="*/ 829530 w 1340138"/>
                <a:gd name="connsiteY14" fmla="*/ 62075 h 68049"/>
                <a:gd name="connsiteX15" fmla="*/ 1008786 w 1340138"/>
                <a:gd name="connsiteY15" fmla="*/ 66324 h 68049"/>
                <a:gd name="connsiteX16" fmla="*/ 1172218 w 1340138"/>
                <a:gd name="connsiteY16" fmla="*/ 46025 h 68049"/>
                <a:gd name="connsiteX17" fmla="*/ 1340138 w 1340138"/>
                <a:gd name="connsiteY17" fmla="*/ 60659 h 6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40138" h="68049">
                  <a:moveTo>
                    <a:pt x="1340138" y="60659"/>
                  </a:moveTo>
                  <a:cubicBezTo>
                    <a:pt x="1339430" y="19590"/>
                    <a:pt x="1303531" y="31628"/>
                    <a:pt x="1223468" y="23367"/>
                  </a:cubicBezTo>
                  <a:cubicBezTo>
                    <a:pt x="1146712" y="15342"/>
                    <a:pt x="1082945" y="30211"/>
                    <a:pt x="1013273" y="40833"/>
                  </a:cubicBezTo>
                  <a:cubicBezTo>
                    <a:pt x="991309" y="44137"/>
                    <a:pt x="957536" y="42013"/>
                    <a:pt x="932738" y="42957"/>
                  </a:cubicBezTo>
                  <a:cubicBezTo>
                    <a:pt x="884322" y="45081"/>
                    <a:pt x="832128" y="31392"/>
                    <a:pt x="776154" y="37528"/>
                  </a:cubicBezTo>
                  <a:lnTo>
                    <a:pt x="465113" y="36820"/>
                  </a:lnTo>
                  <a:cubicBezTo>
                    <a:pt x="410320" y="34696"/>
                    <a:pt x="371824" y="24075"/>
                    <a:pt x="318212" y="25255"/>
                  </a:cubicBezTo>
                  <a:cubicBezTo>
                    <a:pt x="294359" y="25963"/>
                    <a:pt x="258933" y="29031"/>
                    <a:pt x="236024" y="27615"/>
                  </a:cubicBezTo>
                  <a:cubicBezTo>
                    <a:pt x="194929" y="25255"/>
                    <a:pt x="212879" y="10621"/>
                    <a:pt x="185010" y="0"/>
                  </a:cubicBezTo>
                  <a:cubicBezTo>
                    <a:pt x="188789" y="12745"/>
                    <a:pt x="191859" y="8733"/>
                    <a:pt x="200361" y="24783"/>
                  </a:cubicBezTo>
                  <a:cubicBezTo>
                    <a:pt x="151237" y="22659"/>
                    <a:pt x="-4166" y="-15342"/>
                    <a:pt x="86" y="42957"/>
                  </a:cubicBezTo>
                  <a:cubicBezTo>
                    <a:pt x="141554" y="19354"/>
                    <a:pt x="152418" y="51690"/>
                    <a:pt x="301916" y="45553"/>
                  </a:cubicBezTo>
                  <a:cubicBezTo>
                    <a:pt x="350096" y="43665"/>
                    <a:pt x="420712" y="56646"/>
                    <a:pt x="470781" y="61131"/>
                  </a:cubicBezTo>
                  <a:lnTo>
                    <a:pt x="742617" y="65852"/>
                  </a:lnTo>
                  <a:cubicBezTo>
                    <a:pt x="774973" y="66560"/>
                    <a:pt x="794576" y="60895"/>
                    <a:pt x="829530" y="62075"/>
                  </a:cubicBezTo>
                  <a:cubicBezTo>
                    <a:pt x="888337" y="64199"/>
                    <a:pt x="945255" y="71280"/>
                    <a:pt x="1008786" y="66324"/>
                  </a:cubicBezTo>
                  <a:cubicBezTo>
                    <a:pt x="1063106" y="61839"/>
                    <a:pt x="1117190" y="43665"/>
                    <a:pt x="1172218" y="46025"/>
                  </a:cubicBezTo>
                  <a:cubicBezTo>
                    <a:pt x="1227483" y="48622"/>
                    <a:pt x="1287472" y="53342"/>
                    <a:pt x="1340138" y="6065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F68394C4-AFE5-2B40-B871-EAAB8B1B1434}"/>
                </a:ext>
              </a:extLst>
            </p:cNvPr>
            <p:cNvSpPr/>
            <p:nvPr/>
          </p:nvSpPr>
          <p:spPr>
            <a:xfrm>
              <a:off x="5746020" y="1092568"/>
              <a:ext cx="159055" cy="140846"/>
            </a:xfrm>
            <a:custGeom>
              <a:avLst/>
              <a:gdLst>
                <a:gd name="connsiteX0" fmla="*/ 83575 w 159055"/>
                <a:gd name="connsiteY0" fmla="*/ 54994 h 140846"/>
                <a:gd name="connsiteX1" fmla="*/ 89007 w 159055"/>
                <a:gd name="connsiteY1" fmla="*/ 113057 h 140846"/>
                <a:gd name="connsiteX2" fmla="*/ 78143 w 159055"/>
                <a:gd name="connsiteY2" fmla="*/ 112349 h 140846"/>
                <a:gd name="connsiteX3" fmla="*/ 76962 w 159055"/>
                <a:gd name="connsiteY3" fmla="*/ 109517 h 140846"/>
                <a:gd name="connsiteX4" fmla="*/ 76017 w 159055"/>
                <a:gd name="connsiteY4" fmla="*/ 106448 h 140846"/>
                <a:gd name="connsiteX5" fmla="*/ 77198 w 159055"/>
                <a:gd name="connsiteY5" fmla="*/ 83790 h 140846"/>
                <a:gd name="connsiteX6" fmla="*/ 83575 w 159055"/>
                <a:gd name="connsiteY6" fmla="*/ 54994 h 140846"/>
                <a:gd name="connsiteX7" fmla="*/ 116167 w 159055"/>
                <a:gd name="connsiteY7" fmla="*/ 54994 h 140846"/>
                <a:gd name="connsiteX8" fmla="*/ 124669 w 159055"/>
                <a:gd name="connsiteY8" fmla="*/ 72932 h 140846"/>
                <a:gd name="connsiteX9" fmla="*/ 126559 w 159055"/>
                <a:gd name="connsiteY9" fmla="*/ 92051 h 140846"/>
                <a:gd name="connsiteX10" fmla="*/ 131282 w 159055"/>
                <a:gd name="connsiteY10" fmla="*/ 106212 h 140846"/>
                <a:gd name="connsiteX11" fmla="*/ 124197 w 159055"/>
                <a:gd name="connsiteY11" fmla="*/ 119194 h 140846"/>
                <a:gd name="connsiteX12" fmla="*/ 108609 w 159055"/>
                <a:gd name="connsiteY12" fmla="*/ 89454 h 140846"/>
                <a:gd name="connsiteX13" fmla="*/ 116167 w 159055"/>
                <a:gd name="connsiteY13" fmla="*/ 54994 h 140846"/>
                <a:gd name="connsiteX14" fmla="*/ 151829 w 159055"/>
                <a:gd name="connsiteY14" fmla="*/ 108808 h 140846"/>
                <a:gd name="connsiteX15" fmla="*/ 158442 w 159055"/>
                <a:gd name="connsiteY15" fmla="*/ 41069 h 140846"/>
                <a:gd name="connsiteX16" fmla="*/ 40119 w 159055"/>
                <a:gd name="connsiteY16" fmla="*/ 35404 h 140846"/>
                <a:gd name="connsiteX17" fmla="*/ 38466 w 159055"/>
                <a:gd name="connsiteY17" fmla="*/ 31392 h 140846"/>
                <a:gd name="connsiteX18" fmla="*/ 26421 w 159055"/>
                <a:gd name="connsiteY18" fmla="*/ 0 h 140846"/>
                <a:gd name="connsiteX19" fmla="*/ 5165 w 159055"/>
                <a:gd name="connsiteY19" fmla="*/ 62075 h 140846"/>
                <a:gd name="connsiteX20" fmla="*/ 89715 w 159055"/>
                <a:gd name="connsiteY20" fmla="*/ 138312 h 140846"/>
                <a:gd name="connsiteX21" fmla="*/ 151829 w 159055"/>
                <a:gd name="connsiteY21" fmla="*/ 108808 h 1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9055" h="140846">
                  <a:moveTo>
                    <a:pt x="83575" y="54994"/>
                  </a:moveTo>
                  <a:cubicBezTo>
                    <a:pt x="105775" y="67740"/>
                    <a:pt x="96801" y="98895"/>
                    <a:pt x="89007" y="113057"/>
                  </a:cubicBezTo>
                  <a:lnTo>
                    <a:pt x="78143" y="112349"/>
                  </a:lnTo>
                  <a:cubicBezTo>
                    <a:pt x="77671" y="111405"/>
                    <a:pt x="76962" y="110225"/>
                    <a:pt x="76962" y="109517"/>
                  </a:cubicBezTo>
                  <a:cubicBezTo>
                    <a:pt x="76726" y="109044"/>
                    <a:pt x="76017" y="107156"/>
                    <a:pt x="76017" y="106448"/>
                  </a:cubicBezTo>
                  <a:lnTo>
                    <a:pt x="77198" y="83790"/>
                  </a:lnTo>
                  <a:cubicBezTo>
                    <a:pt x="78851" y="62311"/>
                    <a:pt x="75781" y="67740"/>
                    <a:pt x="83575" y="54994"/>
                  </a:cubicBezTo>
                  <a:close/>
                  <a:moveTo>
                    <a:pt x="116167" y="54994"/>
                  </a:moveTo>
                  <a:cubicBezTo>
                    <a:pt x="124197" y="64907"/>
                    <a:pt x="120418" y="53578"/>
                    <a:pt x="124669" y="72932"/>
                  </a:cubicBezTo>
                  <a:cubicBezTo>
                    <a:pt x="126086" y="79777"/>
                    <a:pt x="124433" y="83318"/>
                    <a:pt x="126559" y="92051"/>
                  </a:cubicBezTo>
                  <a:cubicBezTo>
                    <a:pt x="129629" y="105032"/>
                    <a:pt x="132227" y="87330"/>
                    <a:pt x="131282" y="106212"/>
                  </a:cubicBezTo>
                  <a:cubicBezTo>
                    <a:pt x="130574" y="124386"/>
                    <a:pt x="133408" y="107628"/>
                    <a:pt x="124197" y="119194"/>
                  </a:cubicBezTo>
                  <a:cubicBezTo>
                    <a:pt x="104831" y="99367"/>
                    <a:pt x="110263" y="131703"/>
                    <a:pt x="108609" y="89454"/>
                  </a:cubicBezTo>
                  <a:lnTo>
                    <a:pt x="116167" y="54994"/>
                  </a:lnTo>
                  <a:close/>
                  <a:moveTo>
                    <a:pt x="151829" y="108808"/>
                  </a:moveTo>
                  <a:cubicBezTo>
                    <a:pt x="152065" y="42249"/>
                    <a:pt x="161512" y="65852"/>
                    <a:pt x="158442" y="41069"/>
                  </a:cubicBezTo>
                  <a:cubicBezTo>
                    <a:pt x="154191" y="9441"/>
                    <a:pt x="88535" y="31864"/>
                    <a:pt x="40119" y="35404"/>
                  </a:cubicBezTo>
                  <a:cubicBezTo>
                    <a:pt x="39174" y="34224"/>
                    <a:pt x="38702" y="33516"/>
                    <a:pt x="38466" y="31392"/>
                  </a:cubicBezTo>
                  <a:lnTo>
                    <a:pt x="26421" y="0"/>
                  </a:lnTo>
                  <a:cubicBezTo>
                    <a:pt x="442" y="12273"/>
                    <a:pt x="6110" y="27143"/>
                    <a:pt x="5165" y="62075"/>
                  </a:cubicBezTo>
                  <a:cubicBezTo>
                    <a:pt x="3039" y="127927"/>
                    <a:pt x="-27663" y="148697"/>
                    <a:pt x="89715" y="138312"/>
                  </a:cubicBezTo>
                  <a:cubicBezTo>
                    <a:pt x="119237" y="135716"/>
                    <a:pt x="114750" y="134771"/>
                    <a:pt x="151829" y="10880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E9A0AB98-5EDB-F14D-86F7-9523ADC4EB80}"/>
                </a:ext>
              </a:extLst>
            </p:cNvPr>
            <p:cNvSpPr/>
            <p:nvPr/>
          </p:nvSpPr>
          <p:spPr>
            <a:xfrm>
              <a:off x="4549716" y="183392"/>
              <a:ext cx="53103" cy="849225"/>
            </a:xfrm>
            <a:custGeom>
              <a:avLst/>
              <a:gdLst>
                <a:gd name="connsiteX0" fmla="*/ 49647 w 53103"/>
                <a:gd name="connsiteY0" fmla="*/ 0 h 849225"/>
                <a:gd name="connsiteX1" fmla="*/ 30989 w 53103"/>
                <a:gd name="connsiteY1" fmla="*/ 204635 h 849225"/>
                <a:gd name="connsiteX2" fmla="*/ 14457 w 53103"/>
                <a:gd name="connsiteY2" fmla="*/ 849225 h 849225"/>
                <a:gd name="connsiteX3" fmla="*/ 11859 w 53103"/>
                <a:gd name="connsiteY3" fmla="*/ 639397 h 849225"/>
                <a:gd name="connsiteX4" fmla="*/ 29572 w 53103"/>
                <a:gd name="connsiteY4" fmla="*/ 435470 h 849225"/>
                <a:gd name="connsiteX5" fmla="*/ 49647 w 53103"/>
                <a:gd name="connsiteY5" fmla="*/ 0 h 84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103" h="849225">
                  <a:moveTo>
                    <a:pt x="49647" y="0"/>
                  </a:moveTo>
                  <a:cubicBezTo>
                    <a:pt x="25321" y="18174"/>
                    <a:pt x="31226" y="166635"/>
                    <a:pt x="30989" y="204635"/>
                  </a:cubicBezTo>
                  <a:cubicBezTo>
                    <a:pt x="29809" y="347904"/>
                    <a:pt x="-25456" y="777709"/>
                    <a:pt x="14457" y="849225"/>
                  </a:cubicBezTo>
                  <a:cubicBezTo>
                    <a:pt x="22015" y="821138"/>
                    <a:pt x="11151" y="683534"/>
                    <a:pt x="11859" y="639397"/>
                  </a:cubicBezTo>
                  <a:cubicBezTo>
                    <a:pt x="13040" y="574254"/>
                    <a:pt x="23432" y="490464"/>
                    <a:pt x="29572" y="435470"/>
                  </a:cubicBezTo>
                  <a:cubicBezTo>
                    <a:pt x="35241" y="385196"/>
                    <a:pt x="62637" y="19590"/>
                    <a:pt x="4964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741ED5E7-182B-E94D-9E97-0143C8BE1C50}"/>
                </a:ext>
              </a:extLst>
            </p:cNvPr>
            <p:cNvSpPr/>
            <p:nvPr/>
          </p:nvSpPr>
          <p:spPr>
            <a:xfrm>
              <a:off x="5513273" y="1100121"/>
              <a:ext cx="176011" cy="123442"/>
            </a:xfrm>
            <a:custGeom>
              <a:avLst/>
              <a:gdLst>
                <a:gd name="connsiteX0" fmla="*/ 129508 w 176011"/>
                <a:gd name="connsiteY0" fmla="*/ 108336 h 123442"/>
                <a:gd name="connsiteX1" fmla="*/ 82510 w 176011"/>
                <a:gd name="connsiteY1" fmla="*/ 93467 h 123442"/>
                <a:gd name="connsiteX2" fmla="*/ 21813 w 176011"/>
                <a:gd name="connsiteY2" fmla="*/ 98895 h 123442"/>
                <a:gd name="connsiteX3" fmla="*/ 25592 w 176011"/>
                <a:gd name="connsiteY3" fmla="*/ 32100 h 123442"/>
                <a:gd name="connsiteX4" fmla="*/ 116283 w 176011"/>
                <a:gd name="connsiteY4" fmla="*/ 24075 h 123442"/>
                <a:gd name="connsiteX5" fmla="*/ 143207 w 176011"/>
                <a:gd name="connsiteY5" fmla="*/ 32572 h 123442"/>
                <a:gd name="connsiteX6" fmla="*/ 140609 w 176011"/>
                <a:gd name="connsiteY6" fmla="*/ 75293 h 123442"/>
                <a:gd name="connsiteX7" fmla="*/ 147694 w 176011"/>
                <a:gd name="connsiteY7" fmla="*/ 106920 h 123442"/>
                <a:gd name="connsiteX8" fmla="*/ 166588 w 176011"/>
                <a:gd name="connsiteY8" fmla="*/ 50746 h 123442"/>
                <a:gd name="connsiteX9" fmla="*/ 172492 w 176011"/>
                <a:gd name="connsiteY9" fmla="*/ 25019 h 123442"/>
                <a:gd name="connsiteX10" fmla="*/ 87942 w 176011"/>
                <a:gd name="connsiteY10" fmla="*/ 7317 h 123442"/>
                <a:gd name="connsiteX11" fmla="*/ 11657 w 176011"/>
                <a:gd name="connsiteY11" fmla="*/ 0 h 123442"/>
                <a:gd name="connsiteX12" fmla="*/ 2683 w 176011"/>
                <a:gd name="connsiteY12" fmla="*/ 123442 h 123442"/>
                <a:gd name="connsiteX13" fmla="*/ 129508 w 176011"/>
                <a:gd name="connsiteY13" fmla="*/ 108336 h 1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11" h="123442">
                  <a:moveTo>
                    <a:pt x="129508" y="108336"/>
                  </a:moveTo>
                  <a:cubicBezTo>
                    <a:pt x="127619" y="103144"/>
                    <a:pt x="138955" y="92759"/>
                    <a:pt x="82510" y="93467"/>
                  </a:cubicBezTo>
                  <a:cubicBezTo>
                    <a:pt x="57711" y="93703"/>
                    <a:pt x="44722" y="98659"/>
                    <a:pt x="21813" y="98895"/>
                  </a:cubicBezTo>
                  <a:lnTo>
                    <a:pt x="25592" y="32100"/>
                  </a:lnTo>
                  <a:lnTo>
                    <a:pt x="116283" y="24075"/>
                  </a:lnTo>
                  <a:cubicBezTo>
                    <a:pt x="139900" y="22895"/>
                    <a:pt x="143207" y="32572"/>
                    <a:pt x="143207" y="32572"/>
                  </a:cubicBezTo>
                  <a:cubicBezTo>
                    <a:pt x="144387" y="51690"/>
                    <a:pt x="143443" y="56646"/>
                    <a:pt x="140609" y="75293"/>
                  </a:cubicBezTo>
                  <a:cubicBezTo>
                    <a:pt x="137302" y="95355"/>
                    <a:pt x="129036" y="100784"/>
                    <a:pt x="147694" y="106920"/>
                  </a:cubicBezTo>
                  <a:cubicBezTo>
                    <a:pt x="163281" y="80249"/>
                    <a:pt x="139664" y="89690"/>
                    <a:pt x="166588" y="50746"/>
                  </a:cubicBezTo>
                  <a:cubicBezTo>
                    <a:pt x="175562" y="37764"/>
                    <a:pt x="179341" y="45553"/>
                    <a:pt x="172492" y="25019"/>
                  </a:cubicBezTo>
                  <a:cubicBezTo>
                    <a:pt x="159975" y="-12509"/>
                    <a:pt x="108489" y="5193"/>
                    <a:pt x="87942" y="7317"/>
                  </a:cubicBezTo>
                  <a:cubicBezTo>
                    <a:pt x="45667" y="11801"/>
                    <a:pt x="40943" y="3540"/>
                    <a:pt x="11657" y="0"/>
                  </a:cubicBezTo>
                  <a:cubicBezTo>
                    <a:pt x="2683" y="21478"/>
                    <a:pt x="-3930" y="93231"/>
                    <a:pt x="2683" y="123442"/>
                  </a:cubicBezTo>
                  <a:lnTo>
                    <a:pt x="129508" y="10833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1E1F4126-9C4B-AB42-802D-8D340CAAA6B4}"/>
                </a:ext>
              </a:extLst>
            </p:cNvPr>
            <p:cNvSpPr/>
            <p:nvPr/>
          </p:nvSpPr>
          <p:spPr>
            <a:xfrm>
              <a:off x="4528917" y="1117115"/>
              <a:ext cx="107053" cy="194958"/>
            </a:xfrm>
            <a:custGeom>
              <a:avLst/>
              <a:gdLst>
                <a:gd name="connsiteX0" fmla="*/ 52734 w 107053"/>
                <a:gd name="connsiteY0" fmla="*/ 88274 h 194958"/>
                <a:gd name="connsiteX1" fmla="*/ 65959 w 107053"/>
                <a:gd name="connsiteY1" fmla="*/ 164747 h 194958"/>
                <a:gd name="connsiteX2" fmla="*/ 107054 w 107053"/>
                <a:gd name="connsiteY2" fmla="*/ 120138 h 194958"/>
                <a:gd name="connsiteX3" fmla="*/ 72336 w 107053"/>
                <a:gd name="connsiteY3" fmla="*/ 134535 h 194958"/>
                <a:gd name="connsiteX4" fmla="*/ 52734 w 107053"/>
                <a:gd name="connsiteY4" fmla="*/ 46025 h 194958"/>
                <a:gd name="connsiteX5" fmla="*/ 11639 w 107053"/>
                <a:gd name="connsiteY5" fmla="*/ 162623 h 194958"/>
                <a:gd name="connsiteX6" fmla="*/ 17071 w 107053"/>
                <a:gd name="connsiteY6" fmla="*/ 0 h 194958"/>
                <a:gd name="connsiteX7" fmla="*/ 4554 w 107053"/>
                <a:gd name="connsiteY7" fmla="*/ 88274 h 194958"/>
                <a:gd name="connsiteX8" fmla="*/ 775 w 107053"/>
                <a:gd name="connsiteY8" fmla="*/ 140672 h 194958"/>
                <a:gd name="connsiteX9" fmla="*/ 6207 w 107053"/>
                <a:gd name="connsiteY9" fmla="*/ 194958 h 194958"/>
                <a:gd name="connsiteX10" fmla="*/ 29825 w 107053"/>
                <a:gd name="connsiteY10" fmla="*/ 148225 h 194958"/>
                <a:gd name="connsiteX11" fmla="*/ 37382 w 107053"/>
                <a:gd name="connsiteY11" fmla="*/ 118958 h 194958"/>
                <a:gd name="connsiteX12" fmla="*/ 52734 w 107053"/>
                <a:gd name="connsiteY12" fmla="*/ 88274 h 19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053" h="194958">
                  <a:moveTo>
                    <a:pt x="52734" y="88274"/>
                  </a:moveTo>
                  <a:cubicBezTo>
                    <a:pt x="57693" y="111877"/>
                    <a:pt x="54623" y="144449"/>
                    <a:pt x="65959" y="164747"/>
                  </a:cubicBezTo>
                  <a:cubicBezTo>
                    <a:pt x="85089" y="158138"/>
                    <a:pt x="106109" y="142796"/>
                    <a:pt x="107054" y="120138"/>
                  </a:cubicBezTo>
                  <a:cubicBezTo>
                    <a:pt x="83672" y="124150"/>
                    <a:pt x="100677" y="130759"/>
                    <a:pt x="72336" y="134535"/>
                  </a:cubicBezTo>
                  <a:cubicBezTo>
                    <a:pt x="64542" y="90634"/>
                    <a:pt x="69266" y="80721"/>
                    <a:pt x="52734" y="46025"/>
                  </a:cubicBezTo>
                  <a:cubicBezTo>
                    <a:pt x="26518" y="70572"/>
                    <a:pt x="35257" y="135479"/>
                    <a:pt x="11639" y="162623"/>
                  </a:cubicBezTo>
                  <a:cubicBezTo>
                    <a:pt x="9041" y="120138"/>
                    <a:pt x="26991" y="26907"/>
                    <a:pt x="17071" y="0"/>
                  </a:cubicBezTo>
                  <a:cubicBezTo>
                    <a:pt x="-17883" y="8261"/>
                    <a:pt x="16599" y="-708"/>
                    <a:pt x="4554" y="88274"/>
                  </a:cubicBezTo>
                  <a:cubicBezTo>
                    <a:pt x="2192" y="105740"/>
                    <a:pt x="1484" y="123206"/>
                    <a:pt x="775" y="140672"/>
                  </a:cubicBezTo>
                  <a:cubicBezTo>
                    <a:pt x="67" y="160262"/>
                    <a:pt x="-2059" y="181033"/>
                    <a:pt x="6207" y="194958"/>
                  </a:cubicBezTo>
                  <a:cubicBezTo>
                    <a:pt x="19433" y="188822"/>
                    <a:pt x="13292" y="204399"/>
                    <a:pt x="29825" y="148225"/>
                  </a:cubicBezTo>
                  <a:cubicBezTo>
                    <a:pt x="33603" y="135479"/>
                    <a:pt x="34312" y="131939"/>
                    <a:pt x="37382" y="118958"/>
                  </a:cubicBezTo>
                  <a:lnTo>
                    <a:pt x="52734" y="88274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23379DEB-0B5D-204D-889E-072307846F3B}"/>
                </a:ext>
              </a:extLst>
            </p:cNvPr>
            <p:cNvSpPr/>
            <p:nvPr/>
          </p:nvSpPr>
          <p:spPr>
            <a:xfrm>
              <a:off x="4676016" y="210300"/>
              <a:ext cx="21404" cy="214784"/>
            </a:xfrm>
            <a:custGeom>
              <a:avLst/>
              <a:gdLst>
                <a:gd name="connsiteX0" fmla="*/ 20887 w 21404"/>
                <a:gd name="connsiteY0" fmla="*/ 0 h 214784"/>
                <a:gd name="connsiteX1" fmla="*/ 5064 w 21404"/>
                <a:gd name="connsiteY1" fmla="*/ 96299 h 214784"/>
                <a:gd name="connsiteX2" fmla="*/ 6008 w 21404"/>
                <a:gd name="connsiteY2" fmla="*/ 214785 h 214784"/>
                <a:gd name="connsiteX3" fmla="*/ 20887 w 21404"/>
                <a:gd name="connsiteY3" fmla="*/ 0 h 21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4" h="214784">
                  <a:moveTo>
                    <a:pt x="20887" y="0"/>
                  </a:moveTo>
                  <a:cubicBezTo>
                    <a:pt x="-8634" y="6845"/>
                    <a:pt x="9079" y="16994"/>
                    <a:pt x="5064" y="96299"/>
                  </a:cubicBezTo>
                  <a:cubicBezTo>
                    <a:pt x="3883" y="116597"/>
                    <a:pt x="-6273" y="196610"/>
                    <a:pt x="6008" y="214785"/>
                  </a:cubicBezTo>
                  <a:cubicBezTo>
                    <a:pt x="10732" y="200151"/>
                    <a:pt x="24194" y="21951"/>
                    <a:pt x="2088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DA6E936C-B4D5-5B45-89B6-8FEBF65A457F}"/>
                </a:ext>
              </a:extLst>
            </p:cNvPr>
            <p:cNvSpPr/>
            <p:nvPr/>
          </p:nvSpPr>
          <p:spPr>
            <a:xfrm>
              <a:off x="4968580" y="568825"/>
              <a:ext cx="53770" cy="108710"/>
            </a:xfrm>
            <a:custGeom>
              <a:avLst/>
              <a:gdLst>
                <a:gd name="connsiteX0" fmla="*/ 53771 w 53770"/>
                <a:gd name="connsiteY0" fmla="*/ 97715 h 108710"/>
                <a:gd name="connsiteX1" fmla="*/ 32043 w 53770"/>
                <a:gd name="connsiteY1" fmla="*/ 28795 h 108710"/>
                <a:gd name="connsiteX2" fmla="*/ 34405 w 53770"/>
                <a:gd name="connsiteY2" fmla="*/ 0 h 108710"/>
                <a:gd name="connsiteX3" fmla="*/ 53771 w 53770"/>
                <a:gd name="connsiteY3" fmla="*/ 97715 h 10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70" h="108710">
                  <a:moveTo>
                    <a:pt x="53771" y="97715"/>
                  </a:moveTo>
                  <a:cubicBezTo>
                    <a:pt x="32515" y="86858"/>
                    <a:pt x="-5981" y="74112"/>
                    <a:pt x="32043" y="28795"/>
                  </a:cubicBezTo>
                  <a:cubicBezTo>
                    <a:pt x="44088" y="14398"/>
                    <a:pt x="56841" y="9205"/>
                    <a:pt x="34405" y="0"/>
                  </a:cubicBezTo>
                  <a:cubicBezTo>
                    <a:pt x="-51563" y="92287"/>
                    <a:pt x="50228" y="129107"/>
                    <a:pt x="53771" y="9771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4" name="Forma libre 83">
              <a:extLst>
                <a:ext uri="{FF2B5EF4-FFF2-40B4-BE49-F238E27FC236}">
                  <a16:creationId xmlns:a16="http://schemas.microsoft.com/office/drawing/2014/main" id="{29C069F8-7085-9B48-A835-B161A33B84A7}"/>
                </a:ext>
              </a:extLst>
            </p:cNvPr>
            <p:cNvSpPr/>
            <p:nvPr/>
          </p:nvSpPr>
          <p:spPr>
            <a:xfrm>
              <a:off x="4496470" y="1122308"/>
              <a:ext cx="23302" cy="156721"/>
            </a:xfrm>
            <a:custGeom>
              <a:avLst/>
              <a:gdLst>
                <a:gd name="connsiteX0" fmla="*/ 23302 w 23302"/>
                <a:gd name="connsiteY0" fmla="*/ 0 h 156721"/>
                <a:gd name="connsiteX1" fmla="*/ 4880 w 23302"/>
                <a:gd name="connsiteY1" fmla="*/ 72460 h 156721"/>
                <a:gd name="connsiteX2" fmla="*/ 6061 w 23302"/>
                <a:gd name="connsiteY2" fmla="*/ 156722 h 156721"/>
                <a:gd name="connsiteX3" fmla="*/ 23302 w 23302"/>
                <a:gd name="connsiteY3" fmla="*/ 0 h 15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02" h="156721">
                  <a:moveTo>
                    <a:pt x="23302" y="0"/>
                  </a:moveTo>
                  <a:cubicBezTo>
                    <a:pt x="-4567" y="3776"/>
                    <a:pt x="13147" y="-2596"/>
                    <a:pt x="4880" y="72460"/>
                  </a:cubicBezTo>
                  <a:cubicBezTo>
                    <a:pt x="2283" y="97007"/>
                    <a:pt x="-5275" y="139020"/>
                    <a:pt x="6061" y="156722"/>
                  </a:cubicBezTo>
                  <a:lnTo>
                    <a:pt x="23302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857FA3ED-4BD0-5F4D-8BE0-A1F52E659EA7}"/>
                </a:ext>
              </a:extLst>
            </p:cNvPr>
            <p:cNvSpPr/>
            <p:nvPr/>
          </p:nvSpPr>
          <p:spPr>
            <a:xfrm>
              <a:off x="5572168" y="274735"/>
              <a:ext cx="76517" cy="124150"/>
            </a:xfrm>
            <a:custGeom>
              <a:avLst/>
              <a:gdLst>
                <a:gd name="connsiteX0" fmla="*/ 76517 w 76517"/>
                <a:gd name="connsiteY0" fmla="*/ 0 h 124150"/>
                <a:gd name="connsiteX1" fmla="*/ 44634 w 76517"/>
                <a:gd name="connsiteY1" fmla="*/ 10621 h 124150"/>
                <a:gd name="connsiteX2" fmla="*/ 55262 w 76517"/>
                <a:gd name="connsiteY2" fmla="*/ 31156 h 124150"/>
                <a:gd name="connsiteX3" fmla="*/ 9680 w 76517"/>
                <a:gd name="connsiteY3" fmla="*/ 99603 h 124150"/>
                <a:gd name="connsiteX4" fmla="*/ 1886 w 76517"/>
                <a:gd name="connsiteY4" fmla="*/ 124150 h 124150"/>
                <a:gd name="connsiteX5" fmla="*/ 41800 w 76517"/>
                <a:gd name="connsiteY5" fmla="*/ 66324 h 124150"/>
                <a:gd name="connsiteX6" fmla="*/ 76517 w 76517"/>
                <a:gd name="connsiteY6" fmla="*/ 0 h 12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17" h="124150">
                  <a:moveTo>
                    <a:pt x="76517" y="0"/>
                  </a:moveTo>
                  <a:cubicBezTo>
                    <a:pt x="51955" y="1652"/>
                    <a:pt x="70377" y="3068"/>
                    <a:pt x="44634" y="10621"/>
                  </a:cubicBezTo>
                  <a:lnTo>
                    <a:pt x="55262" y="31156"/>
                  </a:lnTo>
                  <a:lnTo>
                    <a:pt x="9680" y="99603"/>
                  </a:lnTo>
                  <a:cubicBezTo>
                    <a:pt x="1886" y="112585"/>
                    <a:pt x="-2837" y="111169"/>
                    <a:pt x="1886" y="124150"/>
                  </a:cubicBezTo>
                  <a:cubicBezTo>
                    <a:pt x="15112" y="105268"/>
                    <a:pt x="26921" y="83554"/>
                    <a:pt x="41800" y="66324"/>
                  </a:cubicBezTo>
                  <a:cubicBezTo>
                    <a:pt x="56679" y="49566"/>
                    <a:pt x="73447" y="29267"/>
                    <a:pt x="7651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A91049DD-B791-9248-9A9D-2FE1FF0597BB}"/>
                </a:ext>
              </a:extLst>
            </p:cNvPr>
            <p:cNvSpPr/>
            <p:nvPr/>
          </p:nvSpPr>
          <p:spPr>
            <a:xfrm>
              <a:off x="4678245" y="1260985"/>
              <a:ext cx="61877" cy="28429"/>
            </a:xfrm>
            <a:custGeom>
              <a:avLst/>
              <a:gdLst>
                <a:gd name="connsiteX0" fmla="*/ 11573 w 61877"/>
                <a:gd name="connsiteY0" fmla="*/ 343 h 28429"/>
                <a:gd name="connsiteX1" fmla="*/ 0 w 61877"/>
                <a:gd name="connsiteY1" fmla="*/ 17573 h 28429"/>
                <a:gd name="connsiteX2" fmla="*/ 61878 w 61877"/>
                <a:gd name="connsiteY2" fmla="*/ 28430 h 28429"/>
                <a:gd name="connsiteX3" fmla="*/ 11573 w 61877"/>
                <a:gd name="connsiteY3" fmla="*/ 343 h 2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77" h="28429">
                  <a:moveTo>
                    <a:pt x="11573" y="343"/>
                  </a:moveTo>
                  <a:lnTo>
                    <a:pt x="0" y="17573"/>
                  </a:lnTo>
                  <a:cubicBezTo>
                    <a:pt x="15351" y="29138"/>
                    <a:pt x="41094" y="26778"/>
                    <a:pt x="61878" y="28430"/>
                  </a:cubicBezTo>
                  <a:cubicBezTo>
                    <a:pt x="55265" y="2231"/>
                    <a:pt x="41330" y="-1309"/>
                    <a:pt x="11573" y="3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3B97483A-32B9-7046-A372-CD309A6AB40A}"/>
                </a:ext>
              </a:extLst>
            </p:cNvPr>
            <p:cNvSpPr/>
            <p:nvPr/>
          </p:nvSpPr>
          <p:spPr>
            <a:xfrm>
              <a:off x="5807999" y="784081"/>
              <a:ext cx="19558" cy="112112"/>
            </a:xfrm>
            <a:custGeom>
              <a:avLst/>
              <a:gdLst>
                <a:gd name="connsiteX0" fmla="*/ 10732 w 19558"/>
                <a:gd name="connsiteY0" fmla="*/ 0 h 112112"/>
                <a:gd name="connsiteX1" fmla="*/ 7189 w 19558"/>
                <a:gd name="connsiteY1" fmla="*/ 54994 h 112112"/>
                <a:gd name="connsiteX2" fmla="*/ 5300 w 19558"/>
                <a:gd name="connsiteY2" fmla="*/ 112113 h 112112"/>
                <a:gd name="connsiteX3" fmla="*/ 10732 w 19558"/>
                <a:gd name="connsiteY3" fmla="*/ 0 h 11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58" h="112112">
                  <a:moveTo>
                    <a:pt x="10732" y="0"/>
                  </a:moveTo>
                  <a:cubicBezTo>
                    <a:pt x="-10996" y="16522"/>
                    <a:pt x="6953" y="12037"/>
                    <a:pt x="7189" y="54994"/>
                  </a:cubicBezTo>
                  <a:cubicBezTo>
                    <a:pt x="7189" y="72932"/>
                    <a:pt x="-368" y="101728"/>
                    <a:pt x="5300" y="112113"/>
                  </a:cubicBezTo>
                  <a:cubicBezTo>
                    <a:pt x="12149" y="100075"/>
                    <a:pt x="30334" y="27851"/>
                    <a:pt x="1073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82298F2B-A3D2-8241-A4F4-E1244E71E85A}"/>
                </a:ext>
              </a:extLst>
            </p:cNvPr>
            <p:cNvSpPr/>
            <p:nvPr/>
          </p:nvSpPr>
          <p:spPr>
            <a:xfrm>
              <a:off x="4768700" y="914132"/>
              <a:ext cx="71088" cy="36440"/>
            </a:xfrm>
            <a:custGeom>
              <a:avLst/>
              <a:gdLst>
                <a:gd name="connsiteX0" fmla="*/ 71088 w 71088"/>
                <a:gd name="connsiteY0" fmla="*/ 27379 h 36440"/>
                <a:gd name="connsiteX1" fmla="*/ 0 w 71088"/>
                <a:gd name="connsiteY1" fmla="*/ 0 h 36440"/>
                <a:gd name="connsiteX2" fmla="*/ 51958 w 71088"/>
                <a:gd name="connsiteY2" fmla="*/ 35640 h 36440"/>
                <a:gd name="connsiteX3" fmla="*/ 71088 w 71088"/>
                <a:gd name="connsiteY3" fmla="*/ 27379 h 36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088" h="36440">
                  <a:moveTo>
                    <a:pt x="71088" y="27379"/>
                  </a:moveTo>
                  <a:cubicBezTo>
                    <a:pt x="44873" y="20062"/>
                    <a:pt x="28813" y="5665"/>
                    <a:pt x="0" y="0"/>
                  </a:cubicBezTo>
                  <a:cubicBezTo>
                    <a:pt x="3306" y="23367"/>
                    <a:pt x="27869" y="31864"/>
                    <a:pt x="51958" y="35640"/>
                  </a:cubicBezTo>
                  <a:cubicBezTo>
                    <a:pt x="67073" y="37764"/>
                    <a:pt x="65420" y="35876"/>
                    <a:pt x="71088" y="2737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279DE0B4-12C1-6840-9C9E-619500383795}"/>
                </a:ext>
              </a:extLst>
            </p:cNvPr>
            <p:cNvSpPr/>
            <p:nvPr/>
          </p:nvSpPr>
          <p:spPr>
            <a:xfrm>
              <a:off x="4707164" y="833647"/>
              <a:ext cx="18988" cy="88746"/>
            </a:xfrm>
            <a:custGeom>
              <a:avLst/>
              <a:gdLst>
                <a:gd name="connsiteX0" fmla="*/ 1311 w 18988"/>
                <a:gd name="connsiteY0" fmla="*/ 0 h 88746"/>
                <a:gd name="connsiteX1" fmla="*/ 4854 w 18988"/>
                <a:gd name="connsiteY1" fmla="*/ 43193 h 88746"/>
                <a:gd name="connsiteX2" fmla="*/ 10522 w 18988"/>
                <a:gd name="connsiteY2" fmla="*/ 88746 h 88746"/>
                <a:gd name="connsiteX3" fmla="*/ 1311 w 18988"/>
                <a:gd name="connsiteY3" fmla="*/ 0 h 8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88" h="88746">
                  <a:moveTo>
                    <a:pt x="1311" y="0"/>
                  </a:moveTo>
                  <a:cubicBezTo>
                    <a:pt x="-2704" y="15814"/>
                    <a:pt x="3673" y="25255"/>
                    <a:pt x="4854" y="43193"/>
                  </a:cubicBezTo>
                  <a:cubicBezTo>
                    <a:pt x="6743" y="67976"/>
                    <a:pt x="-1759" y="73640"/>
                    <a:pt x="10522" y="88746"/>
                  </a:cubicBezTo>
                  <a:cubicBezTo>
                    <a:pt x="16426" y="73876"/>
                    <a:pt x="30124" y="13690"/>
                    <a:pt x="131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48BF8BF1-A5E2-1549-BAAA-6CE67E0A0899}"/>
                </a:ext>
              </a:extLst>
            </p:cNvPr>
            <p:cNvSpPr/>
            <p:nvPr/>
          </p:nvSpPr>
          <p:spPr>
            <a:xfrm>
              <a:off x="5689307" y="318309"/>
              <a:ext cx="53491" cy="96153"/>
            </a:xfrm>
            <a:custGeom>
              <a:avLst/>
              <a:gdLst>
                <a:gd name="connsiteX0" fmla="*/ 47943 w 53491"/>
                <a:gd name="connsiteY0" fmla="*/ 327 h 96153"/>
                <a:gd name="connsiteX1" fmla="*/ 26215 w 53491"/>
                <a:gd name="connsiteY1" fmla="*/ 48004 h 96153"/>
                <a:gd name="connsiteX2" fmla="*/ 0 w 53491"/>
                <a:gd name="connsiteY2" fmla="*/ 96154 h 96153"/>
                <a:gd name="connsiteX3" fmla="*/ 53139 w 53491"/>
                <a:gd name="connsiteY3" fmla="*/ 14961 h 96153"/>
                <a:gd name="connsiteX4" fmla="*/ 47943 w 53491"/>
                <a:gd name="connsiteY4" fmla="*/ 327 h 96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1" h="96153">
                  <a:moveTo>
                    <a:pt x="47943" y="327"/>
                  </a:moveTo>
                  <a:cubicBezTo>
                    <a:pt x="24326" y="16141"/>
                    <a:pt x="52903" y="-2741"/>
                    <a:pt x="26215" y="48004"/>
                  </a:cubicBezTo>
                  <a:cubicBezTo>
                    <a:pt x="16532" y="66179"/>
                    <a:pt x="3306" y="79868"/>
                    <a:pt x="0" y="96154"/>
                  </a:cubicBezTo>
                  <a:cubicBezTo>
                    <a:pt x="11336" y="85533"/>
                    <a:pt x="52667" y="33371"/>
                    <a:pt x="53139" y="14961"/>
                  </a:cubicBezTo>
                  <a:cubicBezTo>
                    <a:pt x="54084" y="-12418"/>
                    <a:pt x="53375" y="7644"/>
                    <a:pt x="47943" y="32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BCAB2CE8-409C-7341-8E49-5E387DB14F8A}"/>
                </a:ext>
              </a:extLst>
            </p:cNvPr>
            <p:cNvSpPr/>
            <p:nvPr/>
          </p:nvSpPr>
          <p:spPr>
            <a:xfrm>
              <a:off x="5520876" y="292437"/>
              <a:ext cx="51052" cy="61130"/>
            </a:xfrm>
            <a:custGeom>
              <a:avLst/>
              <a:gdLst>
                <a:gd name="connsiteX0" fmla="*/ 51053 w 51052"/>
                <a:gd name="connsiteY0" fmla="*/ 0 h 61130"/>
                <a:gd name="connsiteX1" fmla="*/ 19642 w 51052"/>
                <a:gd name="connsiteY1" fmla="*/ 24311 h 61130"/>
                <a:gd name="connsiteX2" fmla="*/ 39 w 51052"/>
                <a:gd name="connsiteY2" fmla="*/ 61131 h 61130"/>
                <a:gd name="connsiteX3" fmla="*/ 27908 w 51052"/>
                <a:gd name="connsiteY3" fmla="*/ 32336 h 61130"/>
                <a:gd name="connsiteX4" fmla="*/ 51053 w 51052"/>
                <a:gd name="connsiteY4" fmla="*/ 0 h 6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52" h="61130">
                  <a:moveTo>
                    <a:pt x="51053" y="0"/>
                  </a:moveTo>
                  <a:cubicBezTo>
                    <a:pt x="32631" y="2360"/>
                    <a:pt x="29797" y="13454"/>
                    <a:pt x="19642" y="24311"/>
                  </a:cubicBezTo>
                  <a:cubicBezTo>
                    <a:pt x="8305" y="36348"/>
                    <a:pt x="-669" y="38472"/>
                    <a:pt x="39" y="61131"/>
                  </a:cubicBezTo>
                  <a:cubicBezTo>
                    <a:pt x="23421" y="55938"/>
                    <a:pt x="11848" y="50274"/>
                    <a:pt x="27908" y="32336"/>
                  </a:cubicBezTo>
                  <a:cubicBezTo>
                    <a:pt x="39717" y="19118"/>
                    <a:pt x="47038" y="21951"/>
                    <a:pt x="5105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32AAD096-D906-8742-B221-A0C904DD6F17}"/>
                </a:ext>
              </a:extLst>
            </p:cNvPr>
            <p:cNvSpPr/>
            <p:nvPr/>
          </p:nvSpPr>
          <p:spPr>
            <a:xfrm>
              <a:off x="4654156" y="801783"/>
              <a:ext cx="26142" cy="67739"/>
            </a:xfrm>
            <a:custGeom>
              <a:avLst/>
              <a:gdLst>
                <a:gd name="connsiteX0" fmla="*/ 8738 w 26142"/>
                <a:gd name="connsiteY0" fmla="*/ 47205 h 67739"/>
                <a:gd name="connsiteX1" fmla="*/ 24798 w 26142"/>
                <a:gd name="connsiteY1" fmla="*/ 67740 h 67739"/>
                <a:gd name="connsiteX2" fmla="*/ 0 w 26142"/>
                <a:gd name="connsiteY2" fmla="*/ 0 h 67739"/>
                <a:gd name="connsiteX3" fmla="*/ 8738 w 26142"/>
                <a:gd name="connsiteY3" fmla="*/ 47205 h 6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42" h="67739">
                  <a:moveTo>
                    <a:pt x="8738" y="47205"/>
                  </a:moveTo>
                  <a:lnTo>
                    <a:pt x="24798" y="67740"/>
                  </a:lnTo>
                  <a:cubicBezTo>
                    <a:pt x="29286" y="39889"/>
                    <a:pt x="22909" y="8025"/>
                    <a:pt x="0" y="0"/>
                  </a:cubicBezTo>
                  <a:lnTo>
                    <a:pt x="8738" y="47205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9B673ACE-A960-4740-B7DE-7D48450B9B45}"/>
                </a:ext>
              </a:extLst>
            </p:cNvPr>
            <p:cNvSpPr/>
            <p:nvPr/>
          </p:nvSpPr>
          <p:spPr>
            <a:xfrm>
              <a:off x="5863604" y="335135"/>
              <a:ext cx="17924" cy="69887"/>
            </a:xfrm>
            <a:custGeom>
              <a:avLst/>
              <a:gdLst>
                <a:gd name="connsiteX0" fmla="*/ 472 w 17924"/>
                <a:gd name="connsiteY0" fmla="*/ 23 h 69887"/>
                <a:gd name="connsiteX1" fmla="*/ 0 w 17924"/>
                <a:gd name="connsiteY1" fmla="*/ 69887 h 69887"/>
                <a:gd name="connsiteX2" fmla="*/ 13934 w 17924"/>
                <a:gd name="connsiteY2" fmla="*/ 31179 h 69887"/>
                <a:gd name="connsiteX3" fmla="*/ 472 w 17924"/>
                <a:gd name="connsiteY3" fmla="*/ 23 h 6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24" h="69887">
                  <a:moveTo>
                    <a:pt x="472" y="23"/>
                  </a:moveTo>
                  <a:lnTo>
                    <a:pt x="0" y="69887"/>
                  </a:lnTo>
                  <a:cubicBezTo>
                    <a:pt x="13698" y="59266"/>
                    <a:pt x="11336" y="51713"/>
                    <a:pt x="13934" y="31179"/>
                  </a:cubicBezTo>
                  <a:cubicBezTo>
                    <a:pt x="17241" y="6160"/>
                    <a:pt x="25507" y="-449"/>
                    <a:pt x="472" y="2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0A5D0258-26F6-1043-9AFA-D539B5A0BD62}"/>
                </a:ext>
              </a:extLst>
            </p:cNvPr>
            <p:cNvSpPr/>
            <p:nvPr/>
          </p:nvSpPr>
          <p:spPr>
            <a:xfrm>
              <a:off x="5179171" y="675438"/>
              <a:ext cx="61405" cy="17887"/>
            </a:xfrm>
            <a:custGeom>
              <a:avLst/>
              <a:gdLst>
                <a:gd name="connsiteX0" fmla="*/ 61405 w 61405"/>
                <a:gd name="connsiteY0" fmla="*/ 6444 h 17887"/>
                <a:gd name="connsiteX1" fmla="*/ 0 w 61405"/>
                <a:gd name="connsiteY1" fmla="*/ 15177 h 17887"/>
                <a:gd name="connsiteX2" fmla="*/ 61405 w 61405"/>
                <a:gd name="connsiteY2" fmla="*/ 6444 h 1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405" h="17887">
                  <a:moveTo>
                    <a:pt x="61405" y="6444"/>
                  </a:moveTo>
                  <a:cubicBezTo>
                    <a:pt x="35898" y="-3941"/>
                    <a:pt x="15351" y="-2289"/>
                    <a:pt x="0" y="15177"/>
                  </a:cubicBezTo>
                  <a:cubicBezTo>
                    <a:pt x="17241" y="17773"/>
                    <a:pt x="58335" y="22494"/>
                    <a:pt x="61405" y="644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97A36A44-69F6-0940-9A0E-A7C913AF8CC0}"/>
                </a:ext>
              </a:extLst>
            </p:cNvPr>
            <p:cNvSpPr/>
            <p:nvPr/>
          </p:nvSpPr>
          <p:spPr>
            <a:xfrm>
              <a:off x="5075727" y="664230"/>
              <a:ext cx="21019" cy="21427"/>
            </a:xfrm>
            <a:custGeom>
              <a:avLst/>
              <a:gdLst>
                <a:gd name="connsiteX0" fmla="*/ 21020 w 21019"/>
                <a:gd name="connsiteY0" fmla="*/ 8918 h 21427"/>
                <a:gd name="connsiteX1" fmla="*/ 0 w 21019"/>
                <a:gd name="connsiteY1" fmla="*/ 7738 h 21427"/>
                <a:gd name="connsiteX2" fmla="*/ 7794 w 21019"/>
                <a:gd name="connsiteY2" fmla="*/ 21428 h 21427"/>
                <a:gd name="connsiteX3" fmla="*/ 21020 w 21019"/>
                <a:gd name="connsiteY3" fmla="*/ 8918 h 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9" h="21427">
                  <a:moveTo>
                    <a:pt x="21020" y="8918"/>
                  </a:moveTo>
                  <a:cubicBezTo>
                    <a:pt x="7085" y="-2647"/>
                    <a:pt x="15588" y="-2883"/>
                    <a:pt x="0" y="7738"/>
                  </a:cubicBezTo>
                  <a:lnTo>
                    <a:pt x="7794" y="21428"/>
                  </a:lnTo>
                  <a:lnTo>
                    <a:pt x="21020" y="891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96" name="Gráfico 626">
            <a:extLst>
              <a:ext uri="{FF2B5EF4-FFF2-40B4-BE49-F238E27FC236}">
                <a16:creationId xmlns:a16="http://schemas.microsoft.com/office/drawing/2014/main" id="{8DDFE85B-2CAE-C84A-AAF8-0A39B73FF65D}"/>
              </a:ext>
            </a:extLst>
          </p:cNvPr>
          <p:cNvGrpSpPr/>
          <p:nvPr/>
        </p:nvGrpSpPr>
        <p:grpSpPr>
          <a:xfrm rot="1096731">
            <a:off x="9557949" y="5405515"/>
            <a:ext cx="916330" cy="903309"/>
            <a:chOff x="2172909" y="158846"/>
            <a:chExt cx="1772015" cy="1746835"/>
          </a:xfrm>
          <a:solidFill>
            <a:srgbClr val="262626"/>
          </a:solidFill>
        </p:grpSpPr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2B6A2DD2-4877-A04A-AD91-0C235BFC6279}"/>
                </a:ext>
              </a:extLst>
            </p:cNvPr>
            <p:cNvSpPr/>
            <p:nvPr/>
          </p:nvSpPr>
          <p:spPr>
            <a:xfrm>
              <a:off x="2602039" y="472285"/>
              <a:ext cx="916715" cy="927826"/>
            </a:xfrm>
            <a:custGeom>
              <a:avLst/>
              <a:gdLst>
                <a:gd name="connsiteX0" fmla="*/ 249162 w 916715"/>
                <a:gd name="connsiteY0" fmla="*/ 76478 h 927826"/>
                <a:gd name="connsiteX1" fmla="*/ 229323 w 916715"/>
                <a:gd name="connsiteY1" fmla="*/ 99372 h 927826"/>
                <a:gd name="connsiteX2" fmla="*/ 183978 w 916715"/>
                <a:gd name="connsiteY2" fmla="*/ 192367 h 927826"/>
                <a:gd name="connsiteX3" fmla="*/ 150677 w 916715"/>
                <a:gd name="connsiteY3" fmla="*/ 186230 h 927826"/>
                <a:gd name="connsiteX4" fmla="*/ 122809 w 916715"/>
                <a:gd name="connsiteY4" fmla="*/ 172069 h 927826"/>
                <a:gd name="connsiteX5" fmla="*/ 150677 w 916715"/>
                <a:gd name="connsiteY5" fmla="*/ 146106 h 927826"/>
                <a:gd name="connsiteX6" fmla="*/ 249162 w 916715"/>
                <a:gd name="connsiteY6" fmla="*/ 76478 h 927826"/>
                <a:gd name="connsiteX7" fmla="*/ 412595 w 916715"/>
                <a:gd name="connsiteY7" fmla="*/ 21483 h 927826"/>
                <a:gd name="connsiteX8" fmla="*/ 378822 w 916715"/>
                <a:gd name="connsiteY8" fmla="*/ 134304 h 927826"/>
                <a:gd name="connsiteX9" fmla="*/ 348828 w 916715"/>
                <a:gd name="connsiteY9" fmla="*/ 252554 h 927826"/>
                <a:gd name="connsiteX10" fmla="*/ 200510 w 916715"/>
                <a:gd name="connsiteY10" fmla="*/ 195671 h 927826"/>
                <a:gd name="connsiteX11" fmla="*/ 273016 w 916715"/>
                <a:gd name="connsiteY11" fmla="*/ 78130 h 927826"/>
                <a:gd name="connsiteX12" fmla="*/ 282699 w 916715"/>
                <a:gd name="connsiteY12" fmla="*/ 66092 h 927826"/>
                <a:gd name="connsiteX13" fmla="*/ 331587 w 916715"/>
                <a:gd name="connsiteY13" fmla="*/ 38241 h 927826"/>
                <a:gd name="connsiteX14" fmla="*/ 412595 w 916715"/>
                <a:gd name="connsiteY14" fmla="*/ 21483 h 927826"/>
                <a:gd name="connsiteX15" fmla="*/ 798031 w 916715"/>
                <a:gd name="connsiteY15" fmla="*/ 145397 h 927826"/>
                <a:gd name="connsiteX16" fmla="*/ 853060 w 916715"/>
                <a:gd name="connsiteY16" fmla="*/ 228951 h 927826"/>
                <a:gd name="connsiteX17" fmla="*/ 776775 w 916715"/>
                <a:gd name="connsiteY17" fmla="*/ 256566 h 927826"/>
                <a:gd name="connsiteX18" fmla="*/ 725526 w 916715"/>
                <a:gd name="connsiteY18" fmla="*/ 88515 h 927826"/>
                <a:gd name="connsiteX19" fmla="*/ 760952 w 916715"/>
                <a:gd name="connsiteY19" fmla="*/ 113770 h 927826"/>
                <a:gd name="connsiteX20" fmla="*/ 781735 w 916715"/>
                <a:gd name="connsiteY20" fmla="*/ 147994 h 927826"/>
                <a:gd name="connsiteX21" fmla="*/ 803935 w 916715"/>
                <a:gd name="connsiteY21" fmla="*/ 230839 h 927826"/>
                <a:gd name="connsiteX22" fmla="*/ 798031 w 916715"/>
                <a:gd name="connsiteY22" fmla="*/ 145397 h 927826"/>
                <a:gd name="connsiteX23" fmla="*/ 750324 w 916715"/>
                <a:gd name="connsiteY23" fmla="*/ 266243 h 927826"/>
                <a:gd name="connsiteX24" fmla="*/ 667899 w 916715"/>
                <a:gd name="connsiteY24" fmla="*/ 278989 h 927826"/>
                <a:gd name="connsiteX25" fmla="*/ 637433 w 916715"/>
                <a:gd name="connsiteY25" fmla="*/ 274976 h 927826"/>
                <a:gd name="connsiteX26" fmla="*/ 605077 w 916715"/>
                <a:gd name="connsiteY26" fmla="*/ 89459 h 927826"/>
                <a:gd name="connsiteX27" fmla="*/ 585238 w 916715"/>
                <a:gd name="connsiteY27" fmla="*/ 31868 h 927826"/>
                <a:gd name="connsiteX28" fmla="*/ 707576 w 916715"/>
                <a:gd name="connsiteY28" fmla="*/ 107397 h 927826"/>
                <a:gd name="connsiteX29" fmla="*/ 750324 w 916715"/>
                <a:gd name="connsiteY29" fmla="*/ 266243 h 927826"/>
                <a:gd name="connsiteX30" fmla="*/ 362289 w 916715"/>
                <a:gd name="connsiteY30" fmla="*/ 256802 h 927826"/>
                <a:gd name="connsiteX31" fmla="*/ 437865 w 916715"/>
                <a:gd name="connsiteY31" fmla="*/ 36825 h 927826"/>
                <a:gd name="connsiteX32" fmla="*/ 470457 w 916715"/>
                <a:gd name="connsiteY32" fmla="*/ 18887 h 927826"/>
                <a:gd name="connsiteX33" fmla="*/ 430780 w 916715"/>
                <a:gd name="connsiteY33" fmla="*/ 99372 h 927826"/>
                <a:gd name="connsiteX34" fmla="*/ 434086 w 916715"/>
                <a:gd name="connsiteY34" fmla="*/ 113062 h 927826"/>
                <a:gd name="connsiteX35" fmla="*/ 490532 w 916715"/>
                <a:gd name="connsiteY35" fmla="*/ 41546 h 927826"/>
                <a:gd name="connsiteX36" fmla="*/ 483211 w 916715"/>
                <a:gd name="connsiteY36" fmla="*/ 91111 h 927826"/>
                <a:gd name="connsiteX37" fmla="*/ 504939 w 916715"/>
                <a:gd name="connsiteY37" fmla="*/ 28328 h 927826"/>
                <a:gd name="connsiteX38" fmla="*/ 504939 w 916715"/>
                <a:gd name="connsiteY38" fmla="*/ 19831 h 927826"/>
                <a:gd name="connsiteX39" fmla="*/ 532807 w 916715"/>
                <a:gd name="connsiteY39" fmla="*/ 28564 h 927826"/>
                <a:gd name="connsiteX40" fmla="*/ 585002 w 916715"/>
                <a:gd name="connsiteY40" fmla="*/ 94652 h 927826"/>
                <a:gd name="connsiteX41" fmla="*/ 613579 w 916715"/>
                <a:gd name="connsiteY41" fmla="*/ 234852 h 927826"/>
                <a:gd name="connsiteX42" fmla="*/ 592796 w 916715"/>
                <a:gd name="connsiteY42" fmla="*/ 284181 h 927826"/>
                <a:gd name="connsiteX43" fmla="*/ 507300 w 916715"/>
                <a:gd name="connsiteY43" fmla="*/ 281349 h 927826"/>
                <a:gd name="connsiteX44" fmla="*/ 362289 w 916715"/>
                <a:gd name="connsiteY44" fmla="*/ 256802 h 927826"/>
                <a:gd name="connsiteX45" fmla="*/ 311040 w 916715"/>
                <a:gd name="connsiteY45" fmla="*/ 445388 h 927826"/>
                <a:gd name="connsiteX46" fmla="*/ 153984 w 916715"/>
                <a:gd name="connsiteY46" fmla="*/ 441375 h 927826"/>
                <a:gd name="connsiteX47" fmla="*/ 193661 w 916715"/>
                <a:gd name="connsiteY47" fmla="*/ 221162 h 927826"/>
                <a:gd name="connsiteX48" fmla="*/ 340325 w 916715"/>
                <a:gd name="connsiteY48" fmla="*/ 282529 h 927826"/>
                <a:gd name="connsiteX49" fmla="*/ 311040 w 916715"/>
                <a:gd name="connsiteY49" fmla="*/ 445388 h 927826"/>
                <a:gd name="connsiteX50" fmla="*/ 627277 w 916715"/>
                <a:gd name="connsiteY50" fmla="*/ 486929 h 927826"/>
                <a:gd name="connsiteX51" fmla="*/ 328989 w 916715"/>
                <a:gd name="connsiteY51" fmla="*/ 451761 h 927826"/>
                <a:gd name="connsiteX52" fmla="*/ 353315 w 916715"/>
                <a:gd name="connsiteY52" fmla="*/ 283001 h 927826"/>
                <a:gd name="connsiteX53" fmla="*/ 481085 w 916715"/>
                <a:gd name="connsiteY53" fmla="*/ 304716 h 927826"/>
                <a:gd name="connsiteX54" fmla="*/ 624915 w 916715"/>
                <a:gd name="connsiteY54" fmla="*/ 309672 h 927826"/>
                <a:gd name="connsiteX55" fmla="*/ 627277 w 916715"/>
                <a:gd name="connsiteY55" fmla="*/ 486929 h 927826"/>
                <a:gd name="connsiteX56" fmla="*/ 898877 w 916715"/>
                <a:gd name="connsiteY56" fmla="*/ 481028 h 927826"/>
                <a:gd name="connsiteX57" fmla="*/ 802991 w 916715"/>
                <a:gd name="connsiteY57" fmla="*/ 485040 h 927826"/>
                <a:gd name="connsiteX58" fmla="*/ 793071 w 916715"/>
                <a:gd name="connsiteY58" fmla="*/ 380244 h 927826"/>
                <a:gd name="connsiteX59" fmla="*/ 779373 w 916715"/>
                <a:gd name="connsiteY59" fmla="*/ 279461 h 927826"/>
                <a:gd name="connsiteX60" fmla="*/ 841487 w 916715"/>
                <a:gd name="connsiteY60" fmla="*/ 260579 h 927826"/>
                <a:gd name="connsiteX61" fmla="*/ 851170 w 916715"/>
                <a:gd name="connsiteY61" fmla="*/ 374108 h 927826"/>
                <a:gd name="connsiteX62" fmla="*/ 854004 w 916715"/>
                <a:gd name="connsiteY62" fmla="*/ 327374 h 927826"/>
                <a:gd name="connsiteX63" fmla="*/ 858492 w 916715"/>
                <a:gd name="connsiteY63" fmla="*/ 315809 h 927826"/>
                <a:gd name="connsiteX64" fmla="*/ 874788 w 916715"/>
                <a:gd name="connsiteY64" fmla="*/ 424617 h 927826"/>
                <a:gd name="connsiteX65" fmla="*/ 876441 w 916715"/>
                <a:gd name="connsiteY65" fmla="*/ 311797 h 927826"/>
                <a:gd name="connsiteX66" fmla="*/ 890139 w 916715"/>
                <a:gd name="connsiteY66" fmla="*/ 333747 h 927826"/>
                <a:gd name="connsiteX67" fmla="*/ 898877 w 916715"/>
                <a:gd name="connsiteY67" fmla="*/ 481028 h 927826"/>
                <a:gd name="connsiteX68" fmla="*/ 118558 w 916715"/>
                <a:gd name="connsiteY68" fmla="*/ 272144 h 927826"/>
                <a:gd name="connsiteX69" fmla="*/ 75574 w 916715"/>
                <a:gd name="connsiteY69" fmla="*/ 347673 h 927826"/>
                <a:gd name="connsiteX70" fmla="*/ 54082 w 916715"/>
                <a:gd name="connsiteY70" fmla="*/ 447512 h 927826"/>
                <a:gd name="connsiteX71" fmla="*/ 20545 w 916715"/>
                <a:gd name="connsiteY71" fmla="*/ 445388 h 927826"/>
                <a:gd name="connsiteX72" fmla="*/ 73448 w 916715"/>
                <a:gd name="connsiteY72" fmla="*/ 243113 h 927826"/>
                <a:gd name="connsiteX73" fmla="*/ 108166 w 916715"/>
                <a:gd name="connsiteY73" fmla="*/ 189771 h 927826"/>
                <a:gd name="connsiteX74" fmla="*/ 179727 w 916715"/>
                <a:gd name="connsiteY74" fmla="*/ 215497 h 927826"/>
                <a:gd name="connsiteX75" fmla="*/ 135562 w 916715"/>
                <a:gd name="connsiteY75" fmla="*/ 441375 h 927826"/>
                <a:gd name="connsiteX76" fmla="*/ 96121 w 916715"/>
                <a:gd name="connsiteY76" fmla="*/ 446332 h 927826"/>
                <a:gd name="connsiteX77" fmla="*/ 104623 w 916715"/>
                <a:gd name="connsiteY77" fmla="*/ 389449 h 927826"/>
                <a:gd name="connsiteX78" fmla="*/ 67780 w 916715"/>
                <a:gd name="connsiteY78" fmla="*/ 451524 h 927826"/>
                <a:gd name="connsiteX79" fmla="*/ 102734 w 916715"/>
                <a:gd name="connsiteY79" fmla="*/ 310144 h 927826"/>
                <a:gd name="connsiteX80" fmla="*/ 118558 w 916715"/>
                <a:gd name="connsiteY80" fmla="*/ 272144 h 927826"/>
                <a:gd name="connsiteX81" fmla="*/ 643809 w 916715"/>
                <a:gd name="connsiteY81" fmla="*/ 396766 h 927826"/>
                <a:gd name="connsiteX82" fmla="*/ 640975 w 916715"/>
                <a:gd name="connsiteY82" fmla="*/ 305660 h 927826"/>
                <a:gd name="connsiteX83" fmla="*/ 760479 w 916715"/>
                <a:gd name="connsiteY83" fmla="*/ 288430 h 927826"/>
                <a:gd name="connsiteX84" fmla="*/ 783152 w 916715"/>
                <a:gd name="connsiteY84" fmla="*/ 491413 h 927826"/>
                <a:gd name="connsiteX85" fmla="*/ 641920 w 916715"/>
                <a:gd name="connsiteY85" fmla="*/ 488109 h 927826"/>
                <a:gd name="connsiteX86" fmla="*/ 643809 w 916715"/>
                <a:gd name="connsiteY86" fmla="*/ 396766 h 927826"/>
                <a:gd name="connsiteX87" fmla="*/ 141703 w 916715"/>
                <a:gd name="connsiteY87" fmla="*/ 731453 h 927826"/>
                <a:gd name="connsiteX88" fmla="*/ 85257 w 916715"/>
                <a:gd name="connsiteY88" fmla="*/ 755999 h 927826"/>
                <a:gd name="connsiteX89" fmla="*/ 34243 w 916715"/>
                <a:gd name="connsiteY89" fmla="*/ 627601 h 927826"/>
                <a:gd name="connsiteX90" fmla="*/ 20781 w 916715"/>
                <a:gd name="connsiteY90" fmla="*/ 473003 h 927826"/>
                <a:gd name="connsiteX91" fmla="*/ 45580 w 916715"/>
                <a:gd name="connsiteY91" fmla="*/ 471587 h 927826"/>
                <a:gd name="connsiteX92" fmla="*/ 36841 w 916715"/>
                <a:gd name="connsiteY92" fmla="*/ 625476 h 927826"/>
                <a:gd name="connsiteX93" fmla="*/ 56680 w 916715"/>
                <a:gd name="connsiteY93" fmla="*/ 482444 h 927826"/>
                <a:gd name="connsiteX94" fmla="*/ 69670 w 916715"/>
                <a:gd name="connsiteY94" fmla="*/ 471351 h 927826"/>
                <a:gd name="connsiteX95" fmla="*/ 86438 w 916715"/>
                <a:gd name="connsiteY95" fmla="*/ 500618 h 927826"/>
                <a:gd name="connsiteX96" fmla="*/ 96830 w 916715"/>
                <a:gd name="connsiteY96" fmla="*/ 468046 h 927826"/>
                <a:gd name="connsiteX97" fmla="*/ 130130 w 916715"/>
                <a:gd name="connsiteY97" fmla="*/ 467102 h 927826"/>
                <a:gd name="connsiteX98" fmla="*/ 141703 w 916715"/>
                <a:gd name="connsiteY98" fmla="*/ 731453 h 927826"/>
                <a:gd name="connsiteX99" fmla="*/ 619956 w 916715"/>
                <a:gd name="connsiteY99" fmla="*/ 695812 h 927826"/>
                <a:gd name="connsiteX100" fmla="*/ 370792 w 916715"/>
                <a:gd name="connsiteY100" fmla="*/ 682831 h 927826"/>
                <a:gd name="connsiteX101" fmla="*/ 341034 w 916715"/>
                <a:gd name="connsiteY101" fmla="*/ 679055 h 927826"/>
                <a:gd name="connsiteX102" fmla="*/ 337964 w 916715"/>
                <a:gd name="connsiteY102" fmla="*/ 480084 h 927826"/>
                <a:gd name="connsiteX103" fmla="*/ 347410 w 916715"/>
                <a:gd name="connsiteY103" fmla="*/ 477723 h 927826"/>
                <a:gd name="connsiteX104" fmla="*/ 481321 w 916715"/>
                <a:gd name="connsiteY104" fmla="*/ 489761 h 927826"/>
                <a:gd name="connsiteX105" fmla="*/ 626332 w 916715"/>
                <a:gd name="connsiteY105" fmla="*/ 511711 h 927826"/>
                <a:gd name="connsiteX106" fmla="*/ 619956 w 916715"/>
                <a:gd name="connsiteY106" fmla="*/ 695812 h 927826"/>
                <a:gd name="connsiteX107" fmla="*/ 784097 w 916715"/>
                <a:gd name="connsiteY107" fmla="*/ 515252 h 927826"/>
                <a:gd name="connsiteX108" fmla="*/ 777720 w 916715"/>
                <a:gd name="connsiteY108" fmla="*/ 730036 h 927826"/>
                <a:gd name="connsiteX109" fmla="*/ 633890 w 916715"/>
                <a:gd name="connsiteY109" fmla="*/ 695812 h 927826"/>
                <a:gd name="connsiteX110" fmla="*/ 641920 w 916715"/>
                <a:gd name="connsiteY110" fmla="*/ 515252 h 927826"/>
                <a:gd name="connsiteX111" fmla="*/ 784097 w 916715"/>
                <a:gd name="connsiteY111" fmla="*/ 515252 h 927826"/>
                <a:gd name="connsiteX112" fmla="*/ 847391 w 916715"/>
                <a:gd name="connsiteY112" fmla="*/ 663241 h 927826"/>
                <a:gd name="connsiteX113" fmla="*/ 838653 w 916715"/>
                <a:gd name="connsiteY113" fmla="*/ 707850 h 927826"/>
                <a:gd name="connsiteX114" fmla="*/ 803463 w 916715"/>
                <a:gd name="connsiteY114" fmla="*/ 744434 h 927826"/>
                <a:gd name="connsiteX115" fmla="*/ 797559 w 916715"/>
                <a:gd name="connsiteY115" fmla="*/ 690384 h 927826"/>
                <a:gd name="connsiteX116" fmla="*/ 802518 w 916715"/>
                <a:gd name="connsiteY116" fmla="*/ 516904 h 927826"/>
                <a:gd name="connsiteX117" fmla="*/ 892501 w 916715"/>
                <a:gd name="connsiteY117" fmla="*/ 504159 h 927826"/>
                <a:gd name="connsiteX118" fmla="*/ 859672 w 916715"/>
                <a:gd name="connsiteY118" fmla="*/ 660172 h 927826"/>
                <a:gd name="connsiteX119" fmla="*/ 862034 w 916715"/>
                <a:gd name="connsiteY119" fmla="*/ 546171 h 927826"/>
                <a:gd name="connsiteX120" fmla="*/ 850934 w 916715"/>
                <a:gd name="connsiteY120" fmla="*/ 597861 h 927826"/>
                <a:gd name="connsiteX121" fmla="*/ 847391 w 916715"/>
                <a:gd name="connsiteY121" fmla="*/ 663241 h 927826"/>
                <a:gd name="connsiteX122" fmla="*/ 320250 w 916715"/>
                <a:gd name="connsiteY122" fmla="*/ 684955 h 927826"/>
                <a:gd name="connsiteX123" fmla="*/ 162250 w 916715"/>
                <a:gd name="connsiteY123" fmla="*/ 719651 h 927826"/>
                <a:gd name="connsiteX124" fmla="*/ 160124 w 916715"/>
                <a:gd name="connsiteY124" fmla="*/ 715167 h 927826"/>
                <a:gd name="connsiteX125" fmla="*/ 145481 w 916715"/>
                <a:gd name="connsiteY125" fmla="*/ 597861 h 927826"/>
                <a:gd name="connsiteX126" fmla="*/ 150441 w 916715"/>
                <a:gd name="connsiteY126" fmla="*/ 467338 h 927826"/>
                <a:gd name="connsiteX127" fmla="*/ 274433 w 916715"/>
                <a:gd name="connsiteY127" fmla="*/ 468518 h 927826"/>
                <a:gd name="connsiteX128" fmla="*/ 292854 w 916715"/>
                <a:gd name="connsiteY128" fmla="*/ 471587 h 927826"/>
                <a:gd name="connsiteX129" fmla="*/ 297342 w 916715"/>
                <a:gd name="connsiteY129" fmla="*/ 472767 h 927826"/>
                <a:gd name="connsiteX130" fmla="*/ 309859 w 916715"/>
                <a:gd name="connsiteY130" fmla="*/ 477960 h 927826"/>
                <a:gd name="connsiteX131" fmla="*/ 309386 w 916715"/>
                <a:gd name="connsiteY131" fmla="*/ 581811 h 927826"/>
                <a:gd name="connsiteX132" fmla="*/ 320250 w 916715"/>
                <a:gd name="connsiteY132" fmla="*/ 684955 h 927826"/>
                <a:gd name="connsiteX133" fmla="*/ 616885 w 916715"/>
                <a:gd name="connsiteY133" fmla="*/ 725552 h 927826"/>
                <a:gd name="connsiteX134" fmla="*/ 590434 w 916715"/>
                <a:gd name="connsiteY134" fmla="*/ 895255 h 927826"/>
                <a:gd name="connsiteX135" fmla="*/ 543671 w 916715"/>
                <a:gd name="connsiteY135" fmla="*/ 898324 h 927826"/>
                <a:gd name="connsiteX136" fmla="*/ 417790 w 916715"/>
                <a:gd name="connsiteY136" fmla="*/ 902572 h 927826"/>
                <a:gd name="connsiteX137" fmla="*/ 398188 w 916715"/>
                <a:gd name="connsiteY137" fmla="*/ 856075 h 927826"/>
                <a:gd name="connsiteX138" fmla="*/ 345521 w 916715"/>
                <a:gd name="connsiteY138" fmla="*/ 710210 h 927826"/>
                <a:gd name="connsiteX139" fmla="*/ 616885 w 916715"/>
                <a:gd name="connsiteY139" fmla="*/ 725552 h 927826"/>
                <a:gd name="connsiteX140" fmla="*/ 135090 w 916715"/>
                <a:gd name="connsiteY140" fmla="*/ 755291 h 927826"/>
                <a:gd name="connsiteX141" fmla="*/ 163195 w 916715"/>
                <a:gd name="connsiteY141" fmla="*/ 816658 h 927826"/>
                <a:gd name="connsiteX142" fmla="*/ 130366 w 916715"/>
                <a:gd name="connsiteY142" fmla="*/ 798484 h 927826"/>
                <a:gd name="connsiteX143" fmla="*/ 106513 w 916715"/>
                <a:gd name="connsiteY143" fmla="*/ 769689 h 927826"/>
                <a:gd name="connsiteX144" fmla="*/ 135090 w 916715"/>
                <a:gd name="connsiteY144" fmla="*/ 755291 h 927826"/>
                <a:gd name="connsiteX145" fmla="*/ 820940 w 916715"/>
                <a:gd name="connsiteY145" fmla="*/ 781962 h 927826"/>
                <a:gd name="connsiteX146" fmla="*/ 806297 w 916715"/>
                <a:gd name="connsiteY146" fmla="*/ 811938 h 927826"/>
                <a:gd name="connsiteX147" fmla="*/ 780082 w 916715"/>
                <a:gd name="connsiteY147" fmla="*/ 835304 h 927826"/>
                <a:gd name="connsiteX148" fmla="*/ 820940 w 916715"/>
                <a:gd name="connsiteY148" fmla="*/ 781962 h 927826"/>
                <a:gd name="connsiteX149" fmla="*/ 765675 w 916715"/>
                <a:gd name="connsiteY149" fmla="*/ 837193 h 927826"/>
                <a:gd name="connsiteX150" fmla="*/ 616413 w 916715"/>
                <a:gd name="connsiteY150" fmla="*/ 894547 h 927826"/>
                <a:gd name="connsiteX151" fmla="*/ 633418 w 916715"/>
                <a:gd name="connsiteY151" fmla="*/ 731689 h 927826"/>
                <a:gd name="connsiteX152" fmla="*/ 711119 w 916715"/>
                <a:gd name="connsiteY152" fmla="*/ 743726 h 927826"/>
                <a:gd name="connsiteX153" fmla="*/ 773233 w 916715"/>
                <a:gd name="connsiteY153" fmla="*/ 766384 h 927826"/>
                <a:gd name="connsiteX154" fmla="*/ 756937 w 916715"/>
                <a:gd name="connsiteY154" fmla="*/ 811230 h 927826"/>
                <a:gd name="connsiteX155" fmla="*/ 765675 w 916715"/>
                <a:gd name="connsiteY155" fmla="*/ 837193 h 927826"/>
                <a:gd name="connsiteX156" fmla="*/ 327808 w 916715"/>
                <a:gd name="connsiteY156" fmla="*/ 709502 h 927826"/>
                <a:gd name="connsiteX157" fmla="*/ 397952 w 916715"/>
                <a:gd name="connsiteY157" fmla="*/ 899740 h 927826"/>
                <a:gd name="connsiteX158" fmla="*/ 334657 w 916715"/>
                <a:gd name="connsiteY158" fmla="*/ 884870 h 927826"/>
                <a:gd name="connsiteX159" fmla="*/ 319542 w 916715"/>
                <a:gd name="connsiteY159" fmla="*/ 884634 h 927826"/>
                <a:gd name="connsiteX160" fmla="*/ 189882 w 916715"/>
                <a:gd name="connsiteY160" fmla="*/ 830820 h 927826"/>
                <a:gd name="connsiteX161" fmla="*/ 167918 w 916715"/>
                <a:gd name="connsiteY161" fmla="*/ 760720 h 927826"/>
                <a:gd name="connsiteX162" fmla="*/ 327808 w 916715"/>
                <a:gd name="connsiteY162" fmla="*/ 709502 h 927826"/>
                <a:gd name="connsiteX163" fmla="*/ 651603 w 916715"/>
                <a:gd name="connsiteY163" fmla="*/ 927827 h 927826"/>
                <a:gd name="connsiteX164" fmla="*/ 715134 w 916715"/>
                <a:gd name="connsiteY164" fmla="*/ 905404 h 927826"/>
                <a:gd name="connsiteX165" fmla="*/ 742530 w 916715"/>
                <a:gd name="connsiteY165" fmla="*/ 889355 h 927826"/>
                <a:gd name="connsiteX166" fmla="*/ 775594 w 916715"/>
                <a:gd name="connsiteY166" fmla="*/ 862920 h 927826"/>
                <a:gd name="connsiteX167" fmla="*/ 806533 w 916715"/>
                <a:gd name="connsiteY167" fmla="*/ 828696 h 927826"/>
                <a:gd name="connsiteX168" fmla="*/ 851643 w 916715"/>
                <a:gd name="connsiteY168" fmla="*/ 802497 h 927826"/>
                <a:gd name="connsiteX169" fmla="*/ 850698 w 916715"/>
                <a:gd name="connsiteY169" fmla="*/ 759068 h 927826"/>
                <a:gd name="connsiteX170" fmla="*/ 895571 w 916715"/>
                <a:gd name="connsiteY170" fmla="*/ 652383 h 927826"/>
                <a:gd name="connsiteX171" fmla="*/ 883998 w 916715"/>
                <a:gd name="connsiteY171" fmla="*/ 649315 h 927826"/>
                <a:gd name="connsiteX172" fmla="*/ 875496 w 916715"/>
                <a:gd name="connsiteY172" fmla="*/ 647427 h 927826"/>
                <a:gd name="connsiteX173" fmla="*/ 912339 w 916715"/>
                <a:gd name="connsiteY173" fmla="*/ 511003 h 927826"/>
                <a:gd name="connsiteX174" fmla="*/ 911631 w 916715"/>
                <a:gd name="connsiteY174" fmla="*/ 364195 h 927826"/>
                <a:gd name="connsiteX175" fmla="*/ 812910 w 916715"/>
                <a:gd name="connsiteY175" fmla="*/ 126987 h 927826"/>
                <a:gd name="connsiteX176" fmla="*/ 720802 w 916715"/>
                <a:gd name="connsiteY176" fmla="*/ 50751 h 927826"/>
                <a:gd name="connsiteX177" fmla="*/ 434086 w 916715"/>
                <a:gd name="connsiteY177" fmla="*/ 1421 h 927826"/>
                <a:gd name="connsiteX178" fmla="*/ 308442 w 916715"/>
                <a:gd name="connsiteY178" fmla="*/ 32341 h 927826"/>
                <a:gd name="connsiteX179" fmla="*/ 7083 w 916715"/>
                <a:gd name="connsiteY179" fmla="*/ 403375 h 927826"/>
                <a:gd name="connsiteX180" fmla="*/ 100608 w 916715"/>
                <a:gd name="connsiteY180" fmla="*/ 801080 h 927826"/>
                <a:gd name="connsiteX181" fmla="*/ 191772 w 916715"/>
                <a:gd name="connsiteY181" fmla="*/ 878025 h 927826"/>
                <a:gd name="connsiteX182" fmla="*/ 290965 w 916715"/>
                <a:gd name="connsiteY182" fmla="*/ 897616 h 927826"/>
                <a:gd name="connsiteX183" fmla="*/ 345757 w 916715"/>
                <a:gd name="connsiteY183" fmla="*/ 914137 h 927826"/>
                <a:gd name="connsiteX184" fmla="*/ 406218 w 916715"/>
                <a:gd name="connsiteY184" fmla="*/ 919566 h 927826"/>
                <a:gd name="connsiteX185" fmla="*/ 651603 w 916715"/>
                <a:gd name="connsiteY185" fmla="*/ 911305 h 927826"/>
                <a:gd name="connsiteX186" fmla="*/ 651603 w 916715"/>
                <a:gd name="connsiteY186" fmla="*/ 927827 h 92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916715" h="927826">
                  <a:moveTo>
                    <a:pt x="249162" y="76478"/>
                  </a:moveTo>
                  <a:cubicBezTo>
                    <a:pt x="243494" y="89931"/>
                    <a:pt x="240424" y="83794"/>
                    <a:pt x="229323" y="99372"/>
                  </a:cubicBezTo>
                  <a:lnTo>
                    <a:pt x="183978" y="192367"/>
                  </a:lnTo>
                  <a:cubicBezTo>
                    <a:pt x="167682" y="191187"/>
                    <a:pt x="164139" y="190479"/>
                    <a:pt x="150677" y="186230"/>
                  </a:cubicBezTo>
                  <a:lnTo>
                    <a:pt x="122809" y="172069"/>
                  </a:lnTo>
                  <a:cubicBezTo>
                    <a:pt x="133437" y="164044"/>
                    <a:pt x="138869" y="156255"/>
                    <a:pt x="150677" y="146106"/>
                  </a:cubicBezTo>
                  <a:cubicBezTo>
                    <a:pt x="185395" y="116366"/>
                    <a:pt x="207359" y="98900"/>
                    <a:pt x="249162" y="76478"/>
                  </a:cubicBezTo>
                  <a:close/>
                  <a:moveTo>
                    <a:pt x="412595" y="21483"/>
                  </a:moveTo>
                  <a:cubicBezTo>
                    <a:pt x="409997" y="59956"/>
                    <a:pt x="391103" y="96540"/>
                    <a:pt x="378822" y="134304"/>
                  </a:cubicBezTo>
                  <a:cubicBezTo>
                    <a:pt x="367249" y="169472"/>
                    <a:pt x="356149" y="212193"/>
                    <a:pt x="348828" y="252554"/>
                  </a:cubicBezTo>
                  <a:cubicBezTo>
                    <a:pt x="312221" y="248305"/>
                    <a:pt x="219404" y="209833"/>
                    <a:pt x="200510" y="195671"/>
                  </a:cubicBezTo>
                  <a:cubicBezTo>
                    <a:pt x="229323" y="139497"/>
                    <a:pt x="230268" y="122503"/>
                    <a:pt x="273016" y="78130"/>
                  </a:cubicBezTo>
                  <a:lnTo>
                    <a:pt x="282699" y="66092"/>
                  </a:lnTo>
                  <a:cubicBezTo>
                    <a:pt x="296633" y="49098"/>
                    <a:pt x="305135" y="47210"/>
                    <a:pt x="331587" y="38241"/>
                  </a:cubicBezTo>
                  <a:cubicBezTo>
                    <a:pt x="357094" y="29744"/>
                    <a:pt x="383073" y="22663"/>
                    <a:pt x="412595" y="21483"/>
                  </a:cubicBezTo>
                  <a:close/>
                  <a:moveTo>
                    <a:pt x="798031" y="145397"/>
                  </a:moveTo>
                  <a:cubicBezTo>
                    <a:pt x="820940" y="160975"/>
                    <a:pt x="842668" y="197087"/>
                    <a:pt x="853060" y="228951"/>
                  </a:cubicBezTo>
                  <a:cubicBezTo>
                    <a:pt x="829915" y="238864"/>
                    <a:pt x="802518" y="247125"/>
                    <a:pt x="776775" y="256566"/>
                  </a:cubicBezTo>
                  <a:lnTo>
                    <a:pt x="725526" y="88515"/>
                  </a:lnTo>
                  <a:cubicBezTo>
                    <a:pt x="740641" y="92055"/>
                    <a:pt x="739460" y="86391"/>
                    <a:pt x="760952" y="113770"/>
                  </a:cubicBezTo>
                  <a:cubicBezTo>
                    <a:pt x="769454" y="124627"/>
                    <a:pt x="774414" y="132652"/>
                    <a:pt x="781735" y="147994"/>
                  </a:cubicBezTo>
                  <a:cubicBezTo>
                    <a:pt x="793780" y="173249"/>
                    <a:pt x="798740" y="221870"/>
                    <a:pt x="803935" y="230839"/>
                  </a:cubicBezTo>
                  <a:cubicBezTo>
                    <a:pt x="817870" y="206764"/>
                    <a:pt x="802991" y="166404"/>
                    <a:pt x="798031" y="145397"/>
                  </a:cubicBezTo>
                  <a:close/>
                  <a:moveTo>
                    <a:pt x="750324" y="266243"/>
                  </a:moveTo>
                  <a:cubicBezTo>
                    <a:pt x="720802" y="270728"/>
                    <a:pt x="697893" y="278517"/>
                    <a:pt x="667899" y="278989"/>
                  </a:cubicBezTo>
                  <a:cubicBezTo>
                    <a:pt x="647352" y="279225"/>
                    <a:pt x="653492" y="280877"/>
                    <a:pt x="637433" y="274976"/>
                  </a:cubicBezTo>
                  <a:cubicBezTo>
                    <a:pt x="622790" y="239336"/>
                    <a:pt x="625860" y="165460"/>
                    <a:pt x="605077" y="89459"/>
                  </a:cubicBezTo>
                  <a:cubicBezTo>
                    <a:pt x="598228" y="65148"/>
                    <a:pt x="590906" y="53347"/>
                    <a:pt x="585238" y="31868"/>
                  </a:cubicBezTo>
                  <a:cubicBezTo>
                    <a:pt x="676874" y="41546"/>
                    <a:pt x="666718" y="36825"/>
                    <a:pt x="707576" y="107397"/>
                  </a:cubicBezTo>
                  <a:cubicBezTo>
                    <a:pt x="721983" y="131944"/>
                    <a:pt x="752449" y="232727"/>
                    <a:pt x="750324" y="266243"/>
                  </a:cubicBezTo>
                  <a:close/>
                  <a:moveTo>
                    <a:pt x="362289" y="256802"/>
                  </a:moveTo>
                  <a:cubicBezTo>
                    <a:pt x="365596" y="206292"/>
                    <a:pt x="408343" y="80490"/>
                    <a:pt x="437865" y="36825"/>
                  </a:cubicBezTo>
                  <a:cubicBezTo>
                    <a:pt x="450146" y="18651"/>
                    <a:pt x="445895" y="21011"/>
                    <a:pt x="470457" y="18887"/>
                  </a:cubicBezTo>
                  <a:lnTo>
                    <a:pt x="430780" y="99372"/>
                  </a:lnTo>
                  <a:cubicBezTo>
                    <a:pt x="430071" y="112590"/>
                    <a:pt x="430308" y="107633"/>
                    <a:pt x="434086" y="113062"/>
                  </a:cubicBezTo>
                  <a:cubicBezTo>
                    <a:pt x="449674" y="80254"/>
                    <a:pt x="455106" y="49571"/>
                    <a:pt x="490532" y="41546"/>
                  </a:cubicBezTo>
                  <a:cubicBezTo>
                    <a:pt x="487462" y="60428"/>
                    <a:pt x="476362" y="77894"/>
                    <a:pt x="483211" y="91111"/>
                  </a:cubicBezTo>
                  <a:cubicBezTo>
                    <a:pt x="496673" y="77186"/>
                    <a:pt x="505647" y="44378"/>
                    <a:pt x="504939" y="28328"/>
                  </a:cubicBezTo>
                  <a:lnTo>
                    <a:pt x="504939" y="19831"/>
                  </a:lnTo>
                  <a:cubicBezTo>
                    <a:pt x="539893" y="25496"/>
                    <a:pt x="505411" y="24080"/>
                    <a:pt x="532807" y="28564"/>
                  </a:cubicBezTo>
                  <a:cubicBezTo>
                    <a:pt x="547686" y="30924"/>
                    <a:pt x="555008" y="9682"/>
                    <a:pt x="585002" y="94652"/>
                  </a:cubicBezTo>
                  <a:cubicBezTo>
                    <a:pt x="603187" y="146106"/>
                    <a:pt x="603423" y="182454"/>
                    <a:pt x="613579" y="234852"/>
                  </a:cubicBezTo>
                  <a:cubicBezTo>
                    <a:pt x="620664" y="272852"/>
                    <a:pt x="631292" y="282057"/>
                    <a:pt x="592796" y="284181"/>
                  </a:cubicBezTo>
                  <a:cubicBezTo>
                    <a:pt x="564927" y="285834"/>
                    <a:pt x="533752" y="284181"/>
                    <a:pt x="507300" y="281349"/>
                  </a:cubicBezTo>
                  <a:cubicBezTo>
                    <a:pt x="456287" y="275684"/>
                    <a:pt x="404092" y="270964"/>
                    <a:pt x="362289" y="256802"/>
                  </a:cubicBezTo>
                  <a:close/>
                  <a:moveTo>
                    <a:pt x="311040" y="445388"/>
                  </a:moveTo>
                  <a:lnTo>
                    <a:pt x="153984" y="441375"/>
                  </a:lnTo>
                  <a:cubicBezTo>
                    <a:pt x="153275" y="321946"/>
                    <a:pt x="181380" y="287014"/>
                    <a:pt x="193661" y="221162"/>
                  </a:cubicBezTo>
                  <a:cubicBezTo>
                    <a:pt x="217042" y="222106"/>
                    <a:pt x="319306" y="249957"/>
                    <a:pt x="340325" y="282529"/>
                  </a:cubicBezTo>
                  <a:lnTo>
                    <a:pt x="311040" y="445388"/>
                  </a:lnTo>
                  <a:close/>
                  <a:moveTo>
                    <a:pt x="627277" y="486929"/>
                  </a:moveTo>
                  <a:cubicBezTo>
                    <a:pt x="567289" y="486220"/>
                    <a:pt x="475889" y="452941"/>
                    <a:pt x="328989" y="451761"/>
                  </a:cubicBezTo>
                  <a:cubicBezTo>
                    <a:pt x="327808" y="388741"/>
                    <a:pt x="345757" y="341064"/>
                    <a:pt x="353315" y="283001"/>
                  </a:cubicBezTo>
                  <a:cubicBezTo>
                    <a:pt x="380711" y="282765"/>
                    <a:pt x="451327" y="299523"/>
                    <a:pt x="481085" y="304716"/>
                  </a:cubicBezTo>
                  <a:cubicBezTo>
                    <a:pt x="527848" y="312741"/>
                    <a:pt x="576972" y="305424"/>
                    <a:pt x="624915" y="309672"/>
                  </a:cubicBezTo>
                  <a:lnTo>
                    <a:pt x="627277" y="486929"/>
                  </a:lnTo>
                  <a:close/>
                  <a:moveTo>
                    <a:pt x="898877" y="481028"/>
                  </a:moveTo>
                  <a:cubicBezTo>
                    <a:pt x="870773" y="481972"/>
                    <a:pt x="824010" y="492357"/>
                    <a:pt x="802991" y="485040"/>
                  </a:cubicBezTo>
                  <a:cubicBezTo>
                    <a:pt x="792127" y="461910"/>
                    <a:pt x="795669" y="408568"/>
                    <a:pt x="793071" y="380244"/>
                  </a:cubicBezTo>
                  <a:cubicBezTo>
                    <a:pt x="789529" y="342952"/>
                    <a:pt x="782207" y="315101"/>
                    <a:pt x="779373" y="279461"/>
                  </a:cubicBezTo>
                  <a:lnTo>
                    <a:pt x="841487" y="260579"/>
                  </a:lnTo>
                  <a:cubicBezTo>
                    <a:pt x="842196" y="269312"/>
                    <a:pt x="829206" y="324306"/>
                    <a:pt x="851170" y="374108"/>
                  </a:cubicBezTo>
                  <a:lnTo>
                    <a:pt x="854004" y="327374"/>
                  </a:lnTo>
                  <a:cubicBezTo>
                    <a:pt x="856130" y="316753"/>
                    <a:pt x="855185" y="320530"/>
                    <a:pt x="858492" y="315809"/>
                  </a:cubicBezTo>
                  <a:cubicBezTo>
                    <a:pt x="884943" y="360418"/>
                    <a:pt x="865341" y="407859"/>
                    <a:pt x="874788" y="424617"/>
                  </a:cubicBezTo>
                  <a:cubicBezTo>
                    <a:pt x="882345" y="402667"/>
                    <a:pt x="880456" y="348381"/>
                    <a:pt x="876441" y="311797"/>
                  </a:cubicBezTo>
                  <a:cubicBezTo>
                    <a:pt x="888958" y="324070"/>
                    <a:pt x="880928" y="308728"/>
                    <a:pt x="890139" y="333747"/>
                  </a:cubicBezTo>
                  <a:cubicBezTo>
                    <a:pt x="898641" y="357586"/>
                    <a:pt x="899586" y="457661"/>
                    <a:pt x="898877" y="481028"/>
                  </a:cubicBezTo>
                  <a:close/>
                  <a:moveTo>
                    <a:pt x="118558" y="272144"/>
                  </a:moveTo>
                  <a:cubicBezTo>
                    <a:pt x="92815" y="275684"/>
                    <a:pt x="86910" y="310380"/>
                    <a:pt x="75574" y="347673"/>
                  </a:cubicBezTo>
                  <a:cubicBezTo>
                    <a:pt x="66363" y="378592"/>
                    <a:pt x="60931" y="413760"/>
                    <a:pt x="54082" y="447512"/>
                  </a:cubicBezTo>
                  <a:lnTo>
                    <a:pt x="20545" y="445388"/>
                  </a:lnTo>
                  <a:cubicBezTo>
                    <a:pt x="15586" y="393934"/>
                    <a:pt x="45580" y="294094"/>
                    <a:pt x="73448" y="243113"/>
                  </a:cubicBezTo>
                  <a:cubicBezTo>
                    <a:pt x="84076" y="223050"/>
                    <a:pt x="97538" y="212193"/>
                    <a:pt x="108166" y="189771"/>
                  </a:cubicBezTo>
                  <a:cubicBezTo>
                    <a:pt x="132256" y="198032"/>
                    <a:pt x="119975" y="200156"/>
                    <a:pt x="179727" y="215497"/>
                  </a:cubicBezTo>
                  <a:cubicBezTo>
                    <a:pt x="168627" y="293386"/>
                    <a:pt x="138632" y="349561"/>
                    <a:pt x="135562" y="441375"/>
                  </a:cubicBezTo>
                  <a:lnTo>
                    <a:pt x="96121" y="446332"/>
                  </a:lnTo>
                  <a:lnTo>
                    <a:pt x="104623" y="389449"/>
                  </a:lnTo>
                  <a:cubicBezTo>
                    <a:pt x="69433" y="410928"/>
                    <a:pt x="108874" y="438071"/>
                    <a:pt x="67780" y="451524"/>
                  </a:cubicBezTo>
                  <a:cubicBezTo>
                    <a:pt x="58806" y="420605"/>
                    <a:pt x="86438" y="333039"/>
                    <a:pt x="102734" y="310144"/>
                  </a:cubicBezTo>
                  <a:cubicBezTo>
                    <a:pt x="113126" y="295039"/>
                    <a:pt x="124226" y="292206"/>
                    <a:pt x="118558" y="272144"/>
                  </a:cubicBezTo>
                  <a:close/>
                  <a:moveTo>
                    <a:pt x="643809" y="396766"/>
                  </a:moveTo>
                  <a:cubicBezTo>
                    <a:pt x="643809" y="362778"/>
                    <a:pt x="638613" y="341300"/>
                    <a:pt x="640975" y="305660"/>
                  </a:cubicBezTo>
                  <a:lnTo>
                    <a:pt x="760479" y="288430"/>
                  </a:lnTo>
                  <a:lnTo>
                    <a:pt x="783152" y="491413"/>
                  </a:lnTo>
                  <a:lnTo>
                    <a:pt x="641920" y="488109"/>
                  </a:lnTo>
                  <a:cubicBezTo>
                    <a:pt x="639322" y="447984"/>
                    <a:pt x="643573" y="433114"/>
                    <a:pt x="643809" y="396766"/>
                  </a:cubicBezTo>
                  <a:close/>
                  <a:moveTo>
                    <a:pt x="141703" y="731453"/>
                  </a:moveTo>
                  <a:cubicBezTo>
                    <a:pt x="123990" y="741366"/>
                    <a:pt x="108166" y="752223"/>
                    <a:pt x="85257" y="755999"/>
                  </a:cubicBezTo>
                  <a:cubicBezTo>
                    <a:pt x="62584" y="718235"/>
                    <a:pt x="43690" y="680943"/>
                    <a:pt x="34243" y="627601"/>
                  </a:cubicBezTo>
                  <a:cubicBezTo>
                    <a:pt x="28339" y="594557"/>
                    <a:pt x="4249" y="500146"/>
                    <a:pt x="20781" y="473003"/>
                  </a:cubicBezTo>
                  <a:lnTo>
                    <a:pt x="45580" y="471587"/>
                  </a:lnTo>
                  <a:lnTo>
                    <a:pt x="36841" y="625476"/>
                  </a:lnTo>
                  <a:cubicBezTo>
                    <a:pt x="44871" y="608718"/>
                    <a:pt x="43454" y="504631"/>
                    <a:pt x="56680" y="482444"/>
                  </a:cubicBezTo>
                  <a:cubicBezTo>
                    <a:pt x="64001" y="470171"/>
                    <a:pt x="55027" y="477251"/>
                    <a:pt x="69670" y="471351"/>
                  </a:cubicBezTo>
                  <a:cubicBezTo>
                    <a:pt x="84076" y="478904"/>
                    <a:pt x="77699" y="489761"/>
                    <a:pt x="86438" y="500618"/>
                  </a:cubicBezTo>
                  <a:cubicBezTo>
                    <a:pt x="87855" y="481500"/>
                    <a:pt x="86910" y="480084"/>
                    <a:pt x="96830" y="468046"/>
                  </a:cubicBezTo>
                  <a:lnTo>
                    <a:pt x="130130" y="467102"/>
                  </a:lnTo>
                  <a:cubicBezTo>
                    <a:pt x="137924" y="557501"/>
                    <a:pt x="129658" y="640346"/>
                    <a:pt x="141703" y="731453"/>
                  </a:cubicBezTo>
                  <a:close/>
                  <a:moveTo>
                    <a:pt x="619956" y="695812"/>
                  </a:moveTo>
                  <a:cubicBezTo>
                    <a:pt x="530682" y="690384"/>
                    <a:pt x="478960" y="671502"/>
                    <a:pt x="370792" y="682831"/>
                  </a:cubicBezTo>
                  <a:cubicBezTo>
                    <a:pt x="362762" y="683539"/>
                    <a:pt x="347647" y="685899"/>
                    <a:pt x="341034" y="679055"/>
                  </a:cubicBezTo>
                  <a:cubicBezTo>
                    <a:pt x="325919" y="662533"/>
                    <a:pt x="303718" y="489525"/>
                    <a:pt x="337964" y="480084"/>
                  </a:cubicBezTo>
                  <a:cubicBezTo>
                    <a:pt x="362998" y="473003"/>
                    <a:pt x="316235" y="482444"/>
                    <a:pt x="347410" y="477723"/>
                  </a:cubicBezTo>
                  <a:lnTo>
                    <a:pt x="481321" y="489761"/>
                  </a:lnTo>
                  <a:cubicBezTo>
                    <a:pt x="531154" y="497314"/>
                    <a:pt x="571776" y="510531"/>
                    <a:pt x="626332" y="511711"/>
                  </a:cubicBezTo>
                  <a:lnTo>
                    <a:pt x="619956" y="695812"/>
                  </a:lnTo>
                  <a:close/>
                  <a:moveTo>
                    <a:pt x="784097" y="515252"/>
                  </a:moveTo>
                  <a:cubicBezTo>
                    <a:pt x="785750" y="595737"/>
                    <a:pt x="784097" y="649787"/>
                    <a:pt x="777720" y="730036"/>
                  </a:cubicBezTo>
                  <a:lnTo>
                    <a:pt x="633890" y="695812"/>
                  </a:lnTo>
                  <a:lnTo>
                    <a:pt x="641920" y="515252"/>
                  </a:lnTo>
                  <a:lnTo>
                    <a:pt x="784097" y="515252"/>
                  </a:lnTo>
                  <a:close/>
                  <a:moveTo>
                    <a:pt x="847391" y="663241"/>
                  </a:moveTo>
                  <a:cubicBezTo>
                    <a:pt x="849045" y="679999"/>
                    <a:pt x="854949" y="669849"/>
                    <a:pt x="838653" y="707850"/>
                  </a:cubicBezTo>
                  <a:cubicBezTo>
                    <a:pt x="816925" y="758360"/>
                    <a:pt x="822593" y="744434"/>
                    <a:pt x="803463" y="744434"/>
                  </a:cubicBezTo>
                  <a:cubicBezTo>
                    <a:pt x="790237" y="727204"/>
                    <a:pt x="795197" y="717291"/>
                    <a:pt x="797559" y="690384"/>
                  </a:cubicBezTo>
                  <a:cubicBezTo>
                    <a:pt x="804880" y="604234"/>
                    <a:pt x="799920" y="585352"/>
                    <a:pt x="802518" y="516904"/>
                  </a:cubicBezTo>
                  <a:lnTo>
                    <a:pt x="892501" y="504159"/>
                  </a:lnTo>
                  <a:cubicBezTo>
                    <a:pt x="889194" y="559389"/>
                    <a:pt x="871009" y="611551"/>
                    <a:pt x="859672" y="660172"/>
                  </a:cubicBezTo>
                  <a:cubicBezTo>
                    <a:pt x="840542" y="630669"/>
                    <a:pt x="884943" y="575439"/>
                    <a:pt x="862034" y="546171"/>
                  </a:cubicBezTo>
                  <a:cubicBezTo>
                    <a:pt x="841723" y="556793"/>
                    <a:pt x="850698" y="569538"/>
                    <a:pt x="850934" y="597861"/>
                  </a:cubicBezTo>
                  <a:cubicBezTo>
                    <a:pt x="851170" y="619104"/>
                    <a:pt x="846211" y="649315"/>
                    <a:pt x="847391" y="663241"/>
                  </a:cubicBezTo>
                  <a:close/>
                  <a:moveTo>
                    <a:pt x="320250" y="684955"/>
                  </a:moveTo>
                  <a:cubicBezTo>
                    <a:pt x="265222" y="690384"/>
                    <a:pt x="195078" y="726260"/>
                    <a:pt x="162250" y="719651"/>
                  </a:cubicBezTo>
                  <a:cubicBezTo>
                    <a:pt x="161305" y="718235"/>
                    <a:pt x="160597" y="716347"/>
                    <a:pt x="160124" y="715167"/>
                  </a:cubicBezTo>
                  <a:cubicBezTo>
                    <a:pt x="149024" y="688260"/>
                    <a:pt x="146426" y="626184"/>
                    <a:pt x="145481" y="597861"/>
                  </a:cubicBezTo>
                  <a:cubicBezTo>
                    <a:pt x="143828" y="554196"/>
                    <a:pt x="145954" y="506755"/>
                    <a:pt x="150441" y="467338"/>
                  </a:cubicBezTo>
                  <a:cubicBezTo>
                    <a:pt x="185631" y="464034"/>
                    <a:pt x="238770" y="462146"/>
                    <a:pt x="274433" y="468518"/>
                  </a:cubicBezTo>
                  <a:cubicBezTo>
                    <a:pt x="277267" y="468990"/>
                    <a:pt x="290492" y="471115"/>
                    <a:pt x="292854" y="471587"/>
                  </a:cubicBezTo>
                  <a:cubicBezTo>
                    <a:pt x="294271" y="472059"/>
                    <a:pt x="295924" y="472531"/>
                    <a:pt x="297342" y="472767"/>
                  </a:cubicBezTo>
                  <a:lnTo>
                    <a:pt x="309859" y="477960"/>
                  </a:lnTo>
                  <a:cubicBezTo>
                    <a:pt x="318361" y="498022"/>
                    <a:pt x="308678" y="550892"/>
                    <a:pt x="309386" y="581811"/>
                  </a:cubicBezTo>
                  <a:cubicBezTo>
                    <a:pt x="310095" y="618868"/>
                    <a:pt x="317180" y="651911"/>
                    <a:pt x="320250" y="684955"/>
                  </a:cubicBezTo>
                  <a:close/>
                  <a:moveTo>
                    <a:pt x="616885" y="725552"/>
                  </a:moveTo>
                  <a:cubicBezTo>
                    <a:pt x="617358" y="745850"/>
                    <a:pt x="613579" y="883690"/>
                    <a:pt x="590434" y="895255"/>
                  </a:cubicBezTo>
                  <a:cubicBezTo>
                    <a:pt x="580515" y="900212"/>
                    <a:pt x="557369" y="896435"/>
                    <a:pt x="543671" y="898324"/>
                  </a:cubicBezTo>
                  <a:cubicBezTo>
                    <a:pt x="501632" y="904224"/>
                    <a:pt x="538003" y="916026"/>
                    <a:pt x="417790" y="902572"/>
                  </a:cubicBezTo>
                  <a:cubicBezTo>
                    <a:pt x="410705" y="890299"/>
                    <a:pt x="406218" y="871653"/>
                    <a:pt x="398188" y="856075"/>
                  </a:cubicBezTo>
                  <a:cubicBezTo>
                    <a:pt x="374571" y="808869"/>
                    <a:pt x="352134" y="767093"/>
                    <a:pt x="345521" y="710210"/>
                  </a:cubicBezTo>
                  <a:cubicBezTo>
                    <a:pt x="442353" y="699353"/>
                    <a:pt x="529029" y="710682"/>
                    <a:pt x="616885" y="725552"/>
                  </a:cubicBezTo>
                  <a:close/>
                  <a:moveTo>
                    <a:pt x="135090" y="755291"/>
                  </a:moveTo>
                  <a:cubicBezTo>
                    <a:pt x="155637" y="770633"/>
                    <a:pt x="156109" y="787627"/>
                    <a:pt x="163195" y="816658"/>
                  </a:cubicBezTo>
                  <a:cubicBezTo>
                    <a:pt x="145481" y="811230"/>
                    <a:pt x="144537" y="808633"/>
                    <a:pt x="130366" y="798484"/>
                  </a:cubicBezTo>
                  <a:cubicBezTo>
                    <a:pt x="112181" y="785739"/>
                    <a:pt x="112889" y="790223"/>
                    <a:pt x="106513" y="769689"/>
                  </a:cubicBezTo>
                  <a:lnTo>
                    <a:pt x="135090" y="755291"/>
                  </a:lnTo>
                  <a:close/>
                  <a:moveTo>
                    <a:pt x="820940" y="781962"/>
                  </a:moveTo>
                  <a:cubicBezTo>
                    <a:pt x="816453" y="798484"/>
                    <a:pt x="815744" y="797540"/>
                    <a:pt x="806297" y="811938"/>
                  </a:cubicBezTo>
                  <a:cubicBezTo>
                    <a:pt x="792599" y="832944"/>
                    <a:pt x="796378" y="828460"/>
                    <a:pt x="780082" y="835304"/>
                  </a:cubicBezTo>
                  <a:cubicBezTo>
                    <a:pt x="781735" y="811466"/>
                    <a:pt x="783624" y="783378"/>
                    <a:pt x="820940" y="781962"/>
                  </a:cubicBezTo>
                  <a:close/>
                  <a:moveTo>
                    <a:pt x="765675" y="837193"/>
                  </a:moveTo>
                  <a:cubicBezTo>
                    <a:pt x="740404" y="864808"/>
                    <a:pt x="669552" y="893131"/>
                    <a:pt x="616413" y="894547"/>
                  </a:cubicBezTo>
                  <a:cubicBezTo>
                    <a:pt x="621136" y="835776"/>
                    <a:pt x="631056" y="797776"/>
                    <a:pt x="633418" y="731689"/>
                  </a:cubicBezTo>
                  <a:cubicBezTo>
                    <a:pt x="661522" y="732397"/>
                    <a:pt x="683959" y="738297"/>
                    <a:pt x="711119" y="743726"/>
                  </a:cubicBezTo>
                  <a:lnTo>
                    <a:pt x="773233" y="766384"/>
                  </a:lnTo>
                  <a:cubicBezTo>
                    <a:pt x="772997" y="796596"/>
                    <a:pt x="772997" y="796832"/>
                    <a:pt x="756937" y="811230"/>
                  </a:cubicBezTo>
                  <a:cubicBezTo>
                    <a:pt x="758354" y="817130"/>
                    <a:pt x="764967" y="823503"/>
                    <a:pt x="765675" y="837193"/>
                  </a:cubicBezTo>
                  <a:close/>
                  <a:moveTo>
                    <a:pt x="327808" y="709502"/>
                  </a:moveTo>
                  <a:cubicBezTo>
                    <a:pt x="330642" y="790931"/>
                    <a:pt x="380239" y="850646"/>
                    <a:pt x="397952" y="899740"/>
                  </a:cubicBezTo>
                  <a:cubicBezTo>
                    <a:pt x="354023" y="897379"/>
                    <a:pt x="348119" y="887230"/>
                    <a:pt x="334657" y="884870"/>
                  </a:cubicBezTo>
                  <a:cubicBezTo>
                    <a:pt x="320959" y="882510"/>
                    <a:pt x="337491" y="885814"/>
                    <a:pt x="319542" y="884634"/>
                  </a:cubicBezTo>
                  <a:cubicBezTo>
                    <a:pt x="300176" y="883218"/>
                    <a:pt x="202636" y="851118"/>
                    <a:pt x="189882" y="830820"/>
                  </a:cubicBezTo>
                  <a:cubicBezTo>
                    <a:pt x="184450" y="821851"/>
                    <a:pt x="170044" y="771105"/>
                    <a:pt x="167918" y="760720"/>
                  </a:cubicBezTo>
                  <a:cubicBezTo>
                    <a:pt x="214917" y="737825"/>
                    <a:pt x="258137" y="712098"/>
                    <a:pt x="327808" y="709502"/>
                  </a:cubicBezTo>
                  <a:close/>
                  <a:moveTo>
                    <a:pt x="651603" y="927827"/>
                  </a:moveTo>
                  <a:cubicBezTo>
                    <a:pt x="676874" y="923814"/>
                    <a:pt x="694823" y="916262"/>
                    <a:pt x="715134" y="905404"/>
                  </a:cubicBezTo>
                  <a:cubicBezTo>
                    <a:pt x="721983" y="901628"/>
                    <a:pt x="734264" y="893603"/>
                    <a:pt x="742530" y="889355"/>
                  </a:cubicBezTo>
                  <a:cubicBezTo>
                    <a:pt x="771343" y="874957"/>
                    <a:pt x="754339" y="893131"/>
                    <a:pt x="775594" y="862920"/>
                  </a:cubicBezTo>
                  <a:lnTo>
                    <a:pt x="806533" y="828696"/>
                  </a:lnTo>
                  <a:cubicBezTo>
                    <a:pt x="825427" y="805801"/>
                    <a:pt x="820704" y="787627"/>
                    <a:pt x="851643" y="802497"/>
                  </a:cubicBezTo>
                  <a:cubicBezTo>
                    <a:pt x="856366" y="772521"/>
                    <a:pt x="845738" y="777478"/>
                    <a:pt x="850698" y="759068"/>
                  </a:cubicBezTo>
                  <a:cubicBezTo>
                    <a:pt x="853532" y="748210"/>
                    <a:pt x="887305" y="695104"/>
                    <a:pt x="895571" y="652383"/>
                  </a:cubicBezTo>
                  <a:cubicBezTo>
                    <a:pt x="889430" y="648371"/>
                    <a:pt x="893209" y="651203"/>
                    <a:pt x="883998" y="649315"/>
                  </a:cubicBezTo>
                  <a:cubicBezTo>
                    <a:pt x="878330" y="648135"/>
                    <a:pt x="879275" y="649315"/>
                    <a:pt x="875496" y="647427"/>
                  </a:cubicBezTo>
                  <a:lnTo>
                    <a:pt x="912339" y="511003"/>
                  </a:lnTo>
                  <a:cubicBezTo>
                    <a:pt x="920369" y="478668"/>
                    <a:pt x="915646" y="406679"/>
                    <a:pt x="911631" y="364195"/>
                  </a:cubicBezTo>
                  <a:cubicBezTo>
                    <a:pt x="903601" y="281585"/>
                    <a:pt x="868883" y="186230"/>
                    <a:pt x="812910" y="126987"/>
                  </a:cubicBezTo>
                  <a:cubicBezTo>
                    <a:pt x="772524" y="83794"/>
                    <a:pt x="764730" y="81198"/>
                    <a:pt x="720802" y="50751"/>
                  </a:cubicBezTo>
                  <a:cubicBezTo>
                    <a:pt x="633890" y="-9672"/>
                    <a:pt x="510843" y="13694"/>
                    <a:pt x="434086" y="1421"/>
                  </a:cubicBezTo>
                  <a:cubicBezTo>
                    <a:pt x="389686" y="-5424"/>
                    <a:pt x="348119" y="13694"/>
                    <a:pt x="308442" y="32341"/>
                  </a:cubicBezTo>
                  <a:cubicBezTo>
                    <a:pt x="148316" y="108105"/>
                    <a:pt x="39439" y="209597"/>
                    <a:pt x="7083" y="403375"/>
                  </a:cubicBezTo>
                  <a:cubicBezTo>
                    <a:pt x="-13700" y="526581"/>
                    <a:pt x="9445" y="719651"/>
                    <a:pt x="100608" y="801080"/>
                  </a:cubicBezTo>
                  <a:cubicBezTo>
                    <a:pt x="172878" y="865752"/>
                    <a:pt x="152094" y="811702"/>
                    <a:pt x="191772" y="878025"/>
                  </a:cubicBezTo>
                  <a:cubicBezTo>
                    <a:pt x="210666" y="856075"/>
                    <a:pt x="213263" y="874721"/>
                    <a:pt x="290965" y="897616"/>
                  </a:cubicBezTo>
                  <a:lnTo>
                    <a:pt x="345757" y="914137"/>
                  </a:lnTo>
                  <a:cubicBezTo>
                    <a:pt x="361345" y="916734"/>
                    <a:pt x="385907" y="917442"/>
                    <a:pt x="406218" y="919566"/>
                  </a:cubicBezTo>
                  <a:cubicBezTo>
                    <a:pt x="495019" y="928535"/>
                    <a:pt x="561148" y="922634"/>
                    <a:pt x="651603" y="911305"/>
                  </a:cubicBezTo>
                  <a:lnTo>
                    <a:pt x="651603" y="9278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08D2C87B-D4FF-DB47-9A35-5ED0764D30D4}"/>
                </a:ext>
              </a:extLst>
            </p:cNvPr>
            <p:cNvSpPr/>
            <p:nvPr/>
          </p:nvSpPr>
          <p:spPr>
            <a:xfrm>
              <a:off x="3565945" y="1376273"/>
              <a:ext cx="209199" cy="230116"/>
            </a:xfrm>
            <a:custGeom>
              <a:avLst/>
              <a:gdLst>
                <a:gd name="connsiteX0" fmla="*/ 171854 w 209199"/>
                <a:gd name="connsiteY0" fmla="*/ 0 h 230116"/>
                <a:gd name="connsiteX1" fmla="*/ 176814 w 209199"/>
                <a:gd name="connsiteY1" fmla="*/ 43665 h 230116"/>
                <a:gd name="connsiteX2" fmla="*/ 188386 w 209199"/>
                <a:gd name="connsiteY2" fmla="*/ 194014 h 230116"/>
                <a:gd name="connsiteX3" fmla="*/ 6060 w 209199"/>
                <a:gd name="connsiteY3" fmla="*/ 164983 h 230116"/>
                <a:gd name="connsiteX4" fmla="*/ 85887 w 209199"/>
                <a:gd name="connsiteY4" fmla="*/ 214076 h 230116"/>
                <a:gd name="connsiteX5" fmla="*/ 205627 w 209199"/>
                <a:gd name="connsiteY5" fmla="*/ 206288 h 230116"/>
                <a:gd name="connsiteX6" fmla="*/ 207989 w 209199"/>
                <a:gd name="connsiteY6" fmla="*/ 193070 h 230116"/>
                <a:gd name="connsiteX7" fmla="*/ 171854 w 209199"/>
                <a:gd name="connsiteY7" fmla="*/ 0 h 23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199" h="230116">
                  <a:moveTo>
                    <a:pt x="171854" y="0"/>
                  </a:moveTo>
                  <a:cubicBezTo>
                    <a:pt x="163588" y="13690"/>
                    <a:pt x="169965" y="22895"/>
                    <a:pt x="176814" y="43665"/>
                  </a:cubicBezTo>
                  <a:cubicBezTo>
                    <a:pt x="188623" y="80013"/>
                    <a:pt x="208225" y="169467"/>
                    <a:pt x="188386" y="194014"/>
                  </a:cubicBezTo>
                  <a:cubicBezTo>
                    <a:pt x="158865" y="230362"/>
                    <a:pt x="9839" y="155070"/>
                    <a:pt x="6060" y="164983"/>
                  </a:cubicBezTo>
                  <a:cubicBezTo>
                    <a:pt x="-6457" y="196610"/>
                    <a:pt x="-7874" y="188586"/>
                    <a:pt x="85887" y="214076"/>
                  </a:cubicBezTo>
                  <a:cubicBezTo>
                    <a:pt x="118951" y="223046"/>
                    <a:pt x="190748" y="249008"/>
                    <a:pt x="205627" y="206288"/>
                  </a:cubicBezTo>
                  <a:cubicBezTo>
                    <a:pt x="208225" y="199443"/>
                    <a:pt x="207280" y="200387"/>
                    <a:pt x="207989" y="193070"/>
                  </a:cubicBezTo>
                  <a:cubicBezTo>
                    <a:pt x="213421" y="144449"/>
                    <a:pt x="200431" y="19354"/>
                    <a:pt x="17185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9" name="Forma libre 98">
              <a:extLst>
                <a:ext uri="{FF2B5EF4-FFF2-40B4-BE49-F238E27FC236}">
                  <a16:creationId xmlns:a16="http://schemas.microsoft.com/office/drawing/2014/main" id="{E6FD3AAF-DD52-CD4A-8AB8-3A2796BA7761}"/>
                </a:ext>
              </a:extLst>
            </p:cNvPr>
            <p:cNvSpPr/>
            <p:nvPr/>
          </p:nvSpPr>
          <p:spPr>
            <a:xfrm>
              <a:off x="2488201" y="366077"/>
              <a:ext cx="210026" cy="139964"/>
            </a:xfrm>
            <a:custGeom>
              <a:avLst/>
              <a:gdLst>
                <a:gd name="connsiteX0" fmla="*/ 41567 w 210026"/>
                <a:gd name="connsiteY0" fmla="*/ 80249 h 139964"/>
                <a:gd name="connsiteX1" fmla="*/ 76284 w 210026"/>
                <a:gd name="connsiteY1" fmla="*/ 139964 h 139964"/>
                <a:gd name="connsiteX2" fmla="*/ 33301 w 210026"/>
                <a:gd name="connsiteY2" fmla="*/ 25963 h 139964"/>
                <a:gd name="connsiteX3" fmla="*/ 136981 w 210026"/>
                <a:gd name="connsiteY3" fmla="*/ 37292 h 139964"/>
                <a:gd name="connsiteX4" fmla="*/ 178784 w 210026"/>
                <a:gd name="connsiteY4" fmla="*/ 51218 h 139964"/>
                <a:gd name="connsiteX5" fmla="*/ 209959 w 210026"/>
                <a:gd name="connsiteY5" fmla="*/ 67740 h 139964"/>
                <a:gd name="connsiteX6" fmla="*/ 8266 w 210026"/>
                <a:gd name="connsiteY6" fmla="*/ 0 h 139964"/>
                <a:gd name="connsiteX7" fmla="*/ 0 w 210026"/>
                <a:gd name="connsiteY7" fmla="*/ 29975 h 139964"/>
                <a:gd name="connsiteX8" fmla="*/ 41567 w 210026"/>
                <a:gd name="connsiteY8" fmla="*/ 80249 h 13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026" h="139964">
                  <a:moveTo>
                    <a:pt x="41567" y="80249"/>
                  </a:moveTo>
                  <a:cubicBezTo>
                    <a:pt x="68018" y="126510"/>
                    <a:pt x="48180" y="126038"/>
                    <a:pt x="76284" y="139964"/>
                  </a:cubicBezTo>
                  <a:cubicBezTo>
                    <a:pt x="89038" y="105740"/>
                    <a:pt x="41803" y="63491"/>
                    <a:pt x="33301" y="25963"/>
                  </a:cubicBezTo>
                  <a:cubicBezTo>
                    <a:pt x="75812" y="27379"/>
                    <a:pt x="101555" y="28795"/>
                    <a:pt x="136981" y="37292"/>
                  </a:cubicBezTo>
                  <a:cubicBezTo>
                    <a:pt x="151624" y="40833"/>
                    <a:pt x="164850" y="42957"/>
                    <a:pt x="178784" y="51218"/>
                  </a:cubicBezTo>
                  <a:cubicBezTo>
                    <a:pt x="195316" y="60895"/>
                    <a:pt x="189648" y="63963"/>
                    <a:pt x="209959" y="67740"/>
                  </a:cubicBezTo>
                  <a:cubicBezTo>
                    <a:pt x="213738" y="-708"/>
                    <a:pt x="58807" y="7081"/>
                    <a:pt x="8266" y="0"/>
                  </a:cubicBezTo>
                  <a:lnTo>
                    <a:pt x="0" y="29975"/>
                  </a:lnTo>
                  <a:cubicBezTo>
                    <a:pt x="25271" y="45081"/>
                    <a:pt x="25271" y="51454"/>
                    <a:pt x="41567" y="802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0" name="Forma libre 99">
              <a:extLst>
                <a:ext uri="{FF2B5EF4-FFF2-40B4-BE49-F238E27FC236}">
                  <a16:creationId xmlns:a16="http://schemas.microsoft.com/office/drawing/2014/main" id="{87D7A88D-C3A9-9E4C-9AC3-A7380A9415D3}"/>
                </a:ext>
              </a:extLst>
            </p:cNvPr>
            <p:cNvSpPr/>
            <p:nvPr/>
          </p:nvSpPr>
          <p:spPr>
            <a:xfrm>
              <a:off x="3563267" y="351256"/>
              <a:ext cx="214450" cy="201518"/>
            </a:xfrm>
            <a:custGeom>
              <a:avLst/>
              <a:gdLst>
                <a:gd name="connsiteX0" fmla="*/ 192954 w 214450"/>
                <a:gd name="connsiteY0" fmla="*/ 32051 h 201518"/>
                <a:gd name="connsiteX1" fmla="*/ 152805 w 214450"/>
                <a:gd name="connsiteY1" fmla="*/ 201519 h 201518"/>
                <a:gd name="connsiteX2" fmla="*/ 214210 w 214450"/>
                <a:gd name="connsiteY2" fmla="*/ 23082 h 201518"/>
                <a:gd name="connsiteX3" fmla="*/ 98721 w 214450"/>
                <a:gd name="connsiteY3" fmla="*/ 13405 h 201518"/>
                <a:gd name="connsiteX4" fmla="*/ 0 w 214450"/>
                <a:gd name="connsiteY4" fmla="*/ 67455 h 201518"/>
                <a:gd name="connsiteX5" fmla="*/ 42984 w 214450"/>
                <a:gd name="connsiteY5" fmla="*/ 48809 h 201518"/>
                <a:gd name="connsiteX6" fmla="*/ 91163 w 214450"/>
                <a:gd name="connsiteY6" fmla="*/ 36536 h 201518"/>
                <a:gd name="connsiteX7" fmla="*/ 192954 w 214450"/>
                <a:gd name="connsiteY7" fmla="*/ 32051 h 2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450" h="201518">
                  <a:moveTo>
                    <a:pt x="192954" y="32051"/>
                  </a:moveTo>
                  <a:cubicBezTo>
                    <a:pt x="214210" y="100027"/>
                    <a:pt x="138398" y="170127"/>
                    <a:pt x="152805" y="201519"/>
                  </a:cubicBezTo>
                  <a:cubicBezTo>
                    <a:pt x="158945" y="197506"/>
                    <a:pt x="218697" y="87518"/>
                    <a:pt x="214210" y="23082"/>
                  </a:cubicBezTo>
                  <a:cubicBezTo>
                    <a:pt x="170282" y="-12086"/>
                    <a:pt x="158001" y="-48"/>
                    <a:pt x="98721" y="13405"/>
                  </a:cubicBezTo>
                  <a:cubicBezTo>
                    <a:pt x="57154" y="22610"/>
                    <a:pt x="13226" y="28511"/>
                    <a:pt x="0" y="67455"/>
                  </a:cubicBezTo>
                  <a:cubicBezTo>
                    <a:pt x="18894" y="62263"/>
                    <a:pt x="26688" y="55890"/>
                    <a:pt x="42984" y="48809"/>
                  </a:cubicBezTo>
                  <a:cubicBezTo>
                    <a:pt x="59280" y="41492"/>
                    <a:pt x="70144" y="40312"/>
                    <a:pt x="91163" y="36536"/>
                  </a:cubicBezTo>
                  <a:cubicBezTo>
                    <a:pt x="123047" y="30635"/>
                    <a:pt x="158709" y="20014"/>
                    <a:pt x="192954" y="3205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1" name="Forma libre 100">
              <a:extLst>
                <a:ext uri="{FF2B5EF4-FFF2-40B4-BE49-F238E27FC236}">
                  <a16:creationId xmlns:a16="http://schemas.microsoft.com/office/drawing/2014/main" id="{9CF15FA9-1707-BE49-A29C-9C025C6A3E1E}"/>
                </a:ext>
              </a:extLst>
            </p:cNvPr>
            <p:cNvSpPr/>
            <p:nvPr/>
          </p:nvSpPr>
          <p:spPr>
            <a:xfrm>
              <a:off x="2172909" y="869051"/>
              <a:ext cx="177603" cy="194486"/>
            </a:xfrm>
            <a:custGeom>
              <a:avLst/>
              <a:gdLst>
                <a:gd name="connsiteX0" fmla="*/ 0 w 177603"/>
                <a:gd name="connsiteY0" fmla="*/ 141380 h 194486"/>
                <a:gd name="connsiteX1" fmla="*/ 177603 w 177603"/>
                <a:gd name="connsiteY1" fmla="*/ 194486 h 194486"/>
                <a:gd name="connsiteX2" fmla="*/ 62586 w 177603"/>
                <a:gd name="connsiteY2" fmla="*/ 143740 h 194486"/>
                <a:gd name="connsiteX3" fmla="*/ 25507 w 177603"/>
                <a:gd name="connsiteY3" fmla="*/ 125094 h 194486"/>
                <a:gd name="connsiteX4" fmla="*/ 132021 w 177603"/>
                <a:gd name="connsiteY4" fmla="*/ 35640 h 194486"/>
                <a:gd name="connsiteX5" fmla="*/ 161779 w 177603"/>
                <a:gd name="connsiteY5" fmla="*/ 0 h 194486"/>
                <a:gd name="connsiteX6" fmla="*/ 76284 w 177603"/>
                <a:gd name="connsiteY6" fmla="*/ 67504 h 194486"/>
                <a:gd name="connsiteX7" fmla="*/ 0 w 177603"/>
                <a:gd name="connsiteY7" fmla="*/ 141380 h 19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603" h="194486">
                  <a:moveTo>
                    <a:pt x="0" y="141380"/>
                  </a:moveTo>
                  <a:cubicBezTo>
                    <a:pt x="28105" y="157902"/>
                    <a:pt x="139815" y="187405"/>
                    <a:pt x="177603" y="194486"/>
                  </a:cubicBezTo>
                  <a:cubicBezTo>
                    <a:pt x="174297" y="157430"/>
                    <a:pt x="132494" y="166163"/>
                    <a:pt x="62586" y="143740"/>
                  </a:cubicBezTo>
                  <a:cubicBezTo>
                    <a:pt x="41094" y="136896"/>
                    <a:pt x="38496" y="137840"/>
                    <a:pt x="25507" y="125094"/>
                  </a:cubicBezTo>
                  <a:lnTo>
                    <a:pt x="132021" y="35640"/>
                  </a:lnTo>
                  <a:cubicBezTo>
                    <a:pt x="157056" y="18882"/>
                    <a:pt x="158001" y="35168"/>
                    <a:pt x="161779" y="0"/>
                  </a:cubicBezTo>
                  <a:cubicBezTo>
                    <a:pt x="132730" y="2832"/>
                    <a:pt x="119268" y="34932"/>
                    <a:pt x="76284" y="67504"/>
                  </a:cubicBezTo>
                  <a:cubicBezTo>
                    <a:pt x="32592" y="100547"/>
                    <a:pt x="1889" y="112349"/>
                    <a:pt x="0" y="1413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2" name="Forma libre 101">
              <a:extLst>
                <a:ext uri="{FF2B5EF4-FFF2-40B4-BE49-F238E27FC236}">
                  <a16:creationId xmlns:a16="http://schemas.microsoft.com/office/drawing/2014/main" id="{9D199B00-C717-2A4D-A7F2-A57497F93563}"/>
                </a:ext>
              </a:extLst>
            </p:cNvPr>
            <p:cNvSpPr/>
            <p:nvPr/>
          </p:nvSpPr>
          <p:spPr>
            <a:xfrm>
              <a:off x="3793333" y="865377"/>
              <a:ext cx="151590" cy="148830"/>
            </a:xfrm>
            <a:custGeom>
              <a:avLst/>
              <a:gdLst>
                <a:gd name="connsiteX0" fmla="*/ 125139 w 151590"/>
                <a:gd name="connsiteY0" fmla="*/ 85339 h 148830"/>
                <a:gd name="connsiteX1" fmla="*/ 53342 w 151590"/>
                <a:gd name="connsiteY1" fmla="*/ 148830 h 148830"/>
                <a:gd name="connsiteX2" fmla="*/ 78377 w 151590"/>
                <a:gd name="connsiteY2" fmla="*/ 132072 h 148830"/>
                <a:gd name="connsiteX3" fmla="*/ 151591 w 151590"/>
                <a:gd name="connsiteY3" fmla="*/ 74482 h 148830"/>
                <a:gd name="connsiteX4" fmla="*/ 136240 w 151590"/>
                <a:gd name="connsiteY4" fmla="*/ 56780 h 148830"/>
                <a:gd name="connsiteX5" fmla="*/ 87351 w 151590"/>
                <a:gd name="connsiteY5" fmla="*/ 24444 h 148830"/>
                <a:gd name="connsiteX6" fmla="*/ 912 w 151590"/>
                <a:gd name="connsiteY6" fmla="*/ 369 h 148830"/>
                <a:gd name="connsiteX7" fmla="*/ 21223 w 151590"/>
                <a:gd name="connsiteY7" fmla="*/ 28693 h 148830"/>
                <a:gd name="connsiteX8" fmla="*/ 125139 w 151590"/>
                <a:gd name="connsiteY8" fmla="*/ 85339 h 148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590" h="148830">
                  <a:moveTo>
                    <a:pt x="125139" y="85339"/>
                  </a:moveTo>
                  <a:cubicBezTo>
                    <a:pt x="103884" y="120035"/>
                    <a:pt x="41534" y="114370"/>
                    <a:pt x="53342" y="148830"/>
                  </a:cubicBezTo>
                  <a:cubicBezTo>
                    <a:pt x="68221" y="142694"/>
                    <a:pt x="62789" y="141277"/>
                    <a:pt x="78377" y="132072"/>
                  </a:cubicBezTo>
                  <a:cubicBezTo>
                    <a:pt x="126084" y="104929"/>
                    <a:pt x="121361" y="128532"/>
                    <a:pt x="151591" y="74482"/>
                  </a:cubicBezTo>
                  <a:cubicBezTo>
                    <a:pt x="145214" y="64333"/>
                    <a:pt x="147104" y="65513"/>
                    <a:pt x="136240" y="56780"/>
                  </a:cubicBezTo>
                  <a:lnTo>
                    <a:pt x="87351" y="24444"/>
                  </a:lnTo>
                  <a:cubicBezTo>
                    <a:pt x="68694" y="14059"/>
                    <a:pt x="20987" y="-2699"/>
                    <a:pt x="912" y="369"/>
                  </a:cubicBezTo>
                  <a:cubicBezTo>
                    <a:pt x="-978" y="26332"/>
                    <a:pt x="-2159" y="23972"/>
                    <a:pt x="21223" y="28693"/>
                  </a:cubicBezTo>
                  <a:cubicBezTo>
                    <a:pt x="57357" y="36009"/>
                    <a:pt x="105065" y="55364"/>
                    <a:pt x="125139" y="8533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3" name="Forma libre 102">
              <a:extLst>
                <a:ext uri="{FF2B5EF4-FFF2-40B4-BE49-F238E27FC236}">
                  <a16:creationId xmlns:a16="http://schemas.microsoft.com/office/drawing/2014/main" id="{BA67DB91-5F95-8245-824C-27935384844B}"/>
                </a:ext>
              </a:extLst>
            </p:cNvPr>
            <p:cNvSpPr/>
            <p:nvPr/>
          </p:nvSpPr>
          <p:spPr>
            <a:xfrm>
              <a:off x="2397635" y="1471864"/>
              <a:ext cx="148901" cy="214786"/>
            </a:xfrm>
            <a:custGeom>
              <a:avLst/>
              <a:gdLst>
                <a:gd name="connsiteX0" fmla="*/ 34829 w 148901"/>
                <a:gd name="connsiteY0" fmla="*/ 0 h 214786"/>
                <a:gd name="connsiteX1" fmla="*/ 20895 w 148901"/>
                <a:gd name="connsiteY1" fmla="*/ 49566 h 214786"/>
                <a:gd name="connsiteX2" fmla="*/ 112 w 148901"/>
                <a:gd name="connsiteY2" fmla="*/ 214549 h 214786"/>
                <a:gd name="connsiteX3" fmla="*/ 84898 w 148901"/>
                <a:gd name="connsiteY3" fmla="*/ 180561 h 214786"/>
                <a:gd name="connsiteX4" fmla="*/ 148902 w 148901"/>
                <a:gd name="connsiteY4" fmla="*/ 137604 h 214786"/>
                <a:gd name="connsiteX5" fmla="*/ 117018 w 148901"/>
                <a:gd name="connsiteY5" fmla="*/ 142796 h 214786"/>
                <a:gd name="connsiteX6" fmla="*/ 17116 w 148901"/>
                <a:gd name="connsiteY6" fmla="*/ 191654 h 214786"/>
                <a:gd name="connsiteX7" fmla="*/ 34829 w 148901"/>
                <a:gd name="connsiteY7" fmla="*/ 0 h 21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901" h="214786">
                  <a:moveTo>
                    <a:pt x="34829" y="0"/>
                  </a:moveTo>
                  <a:cubicBezTo>
                    <a:pt x="11448" y="5665"/>
                    <a:pt x="21131" y="236"/>
                    <a:pt x="20895" y="49566"/>
                  </a:cubicBezTo>
                  <a:cubicBezTo>
                    <a:pt x="20895" y="94411"/>
                    <a:pt x="-1778" y="184101"/>
                    <a:pt x="112" y="214549"/>
                  </a:cubicBezTo>
                  <a:cubicBezTo>
                    <a:pt x="31287" y="217381"/>
                    <a:pt x="59628" y="194250"/>
                    <a:pt x="84898" y="180561"/>
                  </a:cubicBezTo>
                  <a:lnTo>
                    <a:pt x="148902" y="137604"/>
                  </a:lnTo>
                  <a:cubicBezTo>
                    <a:pt x="148193" y="137132"/>
                    <a:pt x="149846" y="124386"/>
                    <a:pt x="117018" y="142796"/>
                  </a:cubicBezTo>
                  <a:cubicBezTo>
                    <a:pt x="88205" y="159082"/>
                    <a:pt x="52070" y="188114"/>
                    <a:pt x="17116" y="191654"/>
                  </a:cubicBezTo>
                  <a:cubicBezTo>
                    <a:pt x="20659" y="151765"/>
                    <a:pt x="48291" y="28559"/>
                    <a:pt x="3482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4" name="Forma libre 103">
              <a:extLst>
                <a:ext uri="{FF2B5EF4-FFF2-40B4-BE49-F238E27FC236}">
                  <a16:creationId xmlns:a16="http://schemas.microsoft.com/office/drawing/2014/main" id="{7FD002EA-7050-FF4F-97BC-5EA2D8900F5B}"/>
                </a:ext>
              </a:extLst>
            </p:cNvPr>
            <p:cNvSpPr/>
            <p:nvPr/>
          </p:nvSpPr>
          <p:spPr>
            <a:xfrm>
              <a:off x="3621426" y="918214"/>
              <a:ext cx="197087" cy="36816"/>
            </a:xfrm>
            <a:custGeom>
              <a:avLst/>
              <a:gdLst>
                <a:gd name="connsiteX0" fmla="*/ 3718 w 197087"/>
                <a:gd name="connsiteY0" fmla="*/ 31086 h 36816"/>
                <a:gd name="connsiteX1" fmla="*/ 195728 w 197087"/>
                <a:gd name="connsiteY1" fmla="*/ 36751 h 36816"/>
                <a:gd name="connsiteX2" fmla="*/ 90158 w 197087"/>
                <a:gd name="connsiteY2" fmla="*/ 4887 h 36816"/>
                <a:gd name="connsiteX3" fmla="*/ 3718 w 197087"/>
                <a:gd name="connsiteY3" fmla="*/ 31086 h 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87" h="36816">
                  <a:moveTo>
                    <a:pt x="3718" y="31086"/>
                  </a:moveTo>
                  <a:cubicBezTo>
                    <a:pt x="74806" y="15981"/>
                    <a:pt x="134086" y="38167"/>
                    <a:pt x="195728" y="36751"/>
                  </a:cubicBezTo>
                  <a:cubicBezTo>
                    <a:pt x="205411" y="-12815"/>
                    <a:pt x="162663" y="13148"/>
                    <a:pt x="90158" y="4887"/>
                  </a:cubicBezTo>
                  <a:cubicBezTo>
                    <a:pt x="1356" y="-5262"/>
                    <a:pt x="-7146" y="-1013"/>
                    <a:pt x="3718" y="3108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5" name="Forma libre 104">
              <a:extLst>
                <a:ext uri="{FF2B5EF4-FFF2-40B4-BE49-F238E27FC236}">
                  <a16:creationId xmlns:a16="http://schemas.microsoft.com/office/drawing/2014/main" id="{EC63801B-AFEF-3B44-89F2-021944B34F73}"/>
                </a:ext>
              </a:extLst>
            </p:cNvPr>
            <p:cNvSpPr/>
            <p:nvPr/>
          </p:nvSpPr>
          <p:spPr>
            <a:xfrm>
              <a:off x="2277490" y="955281"/>
              <a:ext cx="216619" cy="40988"/>
            </a:xfrm>
            <a:custGeom>
              <a:avLst/>
              <a:gdLst>
                <a:gd name="connsiteX0" fmla="*/ 215435 w 216619"/>
                <a:gd name="connsiteY0" fmla="*/ 6293 h 40988"/>
                <a:gd name="connsiteX1" fmla="*/ 203390 w 216619"/>
                <a:gd name="connsiteY1" fmla="*/ 864 h 40988"/>
                <a:gd name="connsiteX2" fmla="*/ 111754 w 216619"/>
                <a:gd name="connsiteY2" fmla="*/ 14554 h 40988"/>
                <a:gd name="connsiteX3" fmla="*/ 989 w 216619"/>
                <a:gd name="connsiteY3" fmla="*/ 15262 h 40988"/>
                <a:gd name="connsiteX4" fmla="*/ 5476 w 216619"/>
                <a:gd name="connsiteY4" fmla="*/ 40989 h 40988"/>
                <a:gd name="connsiteX5" fmla="*/ 114116 w 216619"/>
                <a:gd name="connsiteY5" fmla="*/ 34616 h 40988"/>
                <a:gd name="connsiteX6" fmla="*/ 208350 w 216619"/>
                <a:gd name="connsiteY6" fmla="*/ 31784 h 40988"/>
                <a:gd name="connsiteX7" fmla="*/ 215435 w 216619"/>
                <a:gd name="connsiteY7" fmla="*/ 6293 h 4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619" h="40988">
                  <a:moveTo>
                    <a:pt x="215435" y="6293"/>
                  </a:moveTo>
                  <a:cubicBezTo>
                    <a:pt x="210475" y="2988"/>
                    <a:pt x="213545" y="2752"/>
                    <a:pt x="203390" y="864"/>
                  </a:cubicBezTo>
                  <a:cubicBezTo>
                    <a:pt x="177883" y="-3856"/>
                    <a:pt x="134191" y="12193"/>
                    <a:pt x="111754" y="14554"/>
                  </a:cubicBezTo>
                  <a:cubicBezTo>
                    <a:pt x="78690" y="17622"/>
                    <a:pt x="29566" y="7709"/>
                    <a:pt x="989" y="15262"/>
                  </a:cubicBezTo>
                  <a:cubicBezTo>
                    <a:pt x="-901" y="31312"/>
                    <a:pt x="-428" y="31784"/>
                    <a:pt x="5476" y="40989"/>
                  </a:cubicBezTo>
                  <a:cubicBezTo>
                    <a:pt x="43028" y="33436"/>
                    <a:pt x="75147" y="40517"/>
                    <a:pt x="114116" y="34616"/>
                  </a:cubicBezTo>
                  <a:cubicBezTo>
                    <a:pt x="158517" y="27771"/>
                    <a:pt x="167964" y="12429"/>
                    <a:pt x="208350" y="31784"/>
                  </a:cubicBezTo>
                  <a:cubicBezTo>
                    <a:pt x="214726" y="20926"/>
                    <a:pt x="218741" y="18802"/>
                    <a:pt x="215435" y="629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6" name="Forma libre 105">
              <a:extLst>
                <a:ext uri="{FF2B5EF4-FFF2-40B4-BE49-F238E27FC236}">
                  <a16:creationId xmlns:a16="http://schemas.microsoft.com/office/drawing/2014/main" id="{9E85F4FA-36A2-EC47-941D-37FBA7724991}"/>
                </a:ext>
              </a:extLst>
            </p:cNvPr>
            <p:cNvSpPr/>
            <p:nvPr/>
          </p:nvSpPr>
          <p:spPr>
            <a:xfrm>
              <a:off x="2968891" y="1759817"/>
              <a:ext cx="145563" cy="145864"/>
            </a:xfrm>
            <a:custGeom>
              <a:avLst/>
              <a:gdLst>
                <a:gd name="connsiteX0" fmla="*/ 144936 w 145563"/>
                <a:gd name="connsiteY0" fmla="*/ 46733 h 145864"/>
                <a:gd name="connsiteX1" fmla="*/ 116831 w 145563"/>
                <a:gd name="connsiteY1" fmla="*/ 60895 h 145864"/>
                <a:gd name="connsiteX2" fmla="*/ 94394 w 145563"/>
                <a:gd name="connsiteY2" fmla="*/ 109280 h 145864"/>
                <a:gd name="connsiteX3" fmla="*/ 869 w 145563"/>
                <a:gd name="connsiteY3" fmla="*/ 0 h 145864"/>
                <a:gd name="connsiteX4" fmla="*/ 19763 w 145563"/>
                <a:gd name="connsiteY4" fmla="*/ 37528 h 145864"/>
                <a:gd name="connsiteX5" fmla="*/ 94394 w 145563"/>
                <a:gd name="connsiteY5" fmla="*/ 145865 h 145864"/>
                <a:gd name="connsiteX6" fmla="*/ 144936 w 145563"/>
                <a:gd name="connsiteY6" fmla="*/ 46733 h 14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3" h="145864">
                  <a:moveTo>
                    <a:pt x="144936" y="46733"/>
                  </a:moveTo>
                  <a:cubicBezTo>
                    <a:pt x="149659" y="23603"/>
                    <a:pt x="126514" y="34932"/>
                    <a:pt x="116831" y="60895"/>
                  </a:cubicBezTo>
                  <a:cubicBezTo>
                    <a:pt x="110218" y="78125"/>
                    <a:pt x="106675" y="96299"/>
                    <a:pt x="94394" y="109280"/>
                  </a:cubicBezTo>
                  <a:cubicBezTo>
                    <a:pt x="48813" y="67504"/>
                    <a:pt x="43381" y="4012"/>
                    <a:pt x="869" y="0"/>
                  </a:cubicBezTo>
                  <a:cubicBezTo>
                    <a:pt x="-1965" y="28087"/>
                    <a:pt x="1578" y="20062"/>
                    <a:pt x="19763" y="37528"/>
                  </a:cubicBezTo>
                  <a:cubicBezTo>
                    <a:pt x="43145" y="59715"/>
                    <a:pt x="75264" y="133119"/>
                    <a:pt x="94394" y="145865"/>
                  </a:cubicBezTo>
                  <a:lnTo>
                    <a:pt x="144936" y="4673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7" name="Forma libre 106">
              <a:extLst>
                <a:ext uri="{FF2B5EF4-FFF2-40B4-BE49-F238E27FC236}">
                  <a16:creationId xmlns:a16="http://schemas.microsoft.com/office/drawing/2014/main" id="{7D06ADE2-ACA0-6E49-BD2A-58F6D6AB926D}"/>
                </a:ext>
              </a:extLst>
            </p:cNvPr>
            <p:cNvSpPr/>
            <p:nvPr/>
          </p:nvSpPr>
          <p:spPr>
            <a:xfrm>
              <a:off x="3499500" y="1359944"/>
              <a:ext cx="161268" cy="123485"/>
            </a:xfrm>
            <a:custGeom>
              <a:avLst/>
              <a:gdLst>
                <a:gd name="connsiteX0" fmla="*/ 84787 w 161268"/>
                <a:gd name="connsiteY0" fmla="*/ 70143 h 123485"/>
                <a:gd name="connsiteX1" fmla="*/ 156584 w 161268"/>
                <a:gd name="connsiteY1" fmla="*/ 123485 h 123485"/>
                <a:gd name="connsiteX2" fmla="*/ 135092 w 161268"/>
                <a:gd name="connsiteY2" fmla="*/ 80056 h 123485"/>
                <a:gd name="connsiteX3" fmla="*/ 94942 w 161268"/>
                <a:gd name="connsiteY3" fmla="*/ 49373 h 123485"/>
                <a:gd name="connsiteX4" fmla="*/ 4015 w 161268"/>
                <a:gd name="connsiteY4" fmla="*/ 43 h 123485"/>
                <a:gd name="connsiteX5" fmla="*/ 0 w 161268"/>
                <a:gd name="connsiteY5" fmla="*/ 24826 h 123485"/>
                <a:gd name="connsiteX6" fmla="*/ 84787 w 161268"/>
                <a:gd name="connsiteY6" fmla="*/ 70143 h 12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68" h="123485">
                  <a:moveTo>
                    <a:pt x="84787" y="70143"/>
                  </a:moveTo>
                  <a:cubicBezTo>
                    <a:pt x="106042" y="85957"/>
                    <a:pt x="133202" y="117584"/>
                    <a:pt x="156584" y="123485"/>
                  </a:cubicBezTo>
                  <a:cubicBezTo>
                    <a:pt x="169101" y="95870"/>
                    <a:pt x="154694" y="92802"/>
                    <a:pt x="135092" y="80056"/>
                  </a:cubicBezTo>
                  <a:cubicBezTo>
                    <a:pt x="122102" y="71323"/>
                    <a:pt x="108168" y="59522"/>
                    <a:pt x="94942" y="49373"/>
                  </a:cubicBezTo>
                  <a:cubicBezTo>
                    <a:pt x="73450" y="32615"/>
                    <a:pt x="31411" y="-1373"/>
                    <a:pt x="4015" y="43"/>
                  </a:cubicBezTo>
                  <a:lnTo>
                    <a:pt x="0" y="24826"/>
                  </a:lnTo>
                  <a:cubicBezTo>
                    <a:pt x="34245" y="36627"/>
                    <a:pt x="57627" y="49845"/>
                    <a:pt x="84787" y="701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8" name="Forma libre 107">
              <a:extLst>
                <a:ext uri="{FF2B5EF4-FFF2-40B4-BE49-F238E27FC236}">
                  <a16:creationId xmlns:a16="http://schemas.microsoft.com/office/drawing/2014/main" id="{47D86777-67B3-CE4B-B653-2FD3D727747D}"/>
                </a:ext>
              </a:extLst>
            </p:cNvPr>
            <p:cNvSpPr/>
            <p:nvPr/>
          </p:nvSpPr>
          <p:spPr>
            <a:xfrm>
              <a:off x="3051559" y="158846"/>
              <a:ext cx="133631" cy="149169"/>
            </a:xfrm>
            <a:custGeom>
              <a:avLst/>
              <a:gdLst>
                <a:gd name="connsiteX0" fmla="*/ 44555 w 133631"/>
                <a:gd name="connsiteY0" fmla="*/ 0 h 149169"/>
                <a:gd name="connsiteX1" fmla="*/ 5350 w 133631"/>
                <a:gd name="connsiteY1" fmla="*/ 110697 h 149169"/>
                <a:gd name="connsiteX2" fmla="*/ 6295 w 133631"/>
                <a:gd name="connsiteY2" fmla="*/ 149169 h 149169"/>
                <a:gd name="connsiteX3" fmla="*/ 42902 w 133631"/>
                <a:gd name="connsiteY3" fmla="*/ 29031 h 149169"/>
                <a:gd name="connsiteX4" fmla="*/ 123201 w 133631"/>
                <a:gd name="connsiteY4" fmla="*/ 104560 h 149169"/>
                <a:gd name="connsiteX5" fmla="*/ 131467 w 133631"/>
                <a:gd name="connsiteY5" fmla="*/ 111405 h 149169"/>
                <a:gd name="connsiteX6" fmla="*/ 44555 w 133631"/>
                <a:gd name="connsiteY6" fmla="*/ 0 h 14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631" h="149169">
                  <a:moveTo>
                    <a:pt x="44555" y="0"/>
                  </a:moveTo>
                  <a:cubicBezTo>
                    <a:pt x="17631" y="36348"/>
                    <a:pt x="14561" y="66796"/>
                    <a:pt x="5350" y="110697"/>
                  </a:cubicBezTo>
                  <a:cubicBezTo>
                    <a:pt x="-5514" y="161915"/>
                    <a:pt x="2989" y="144685"/>
                    <a:pt x="6295" y="149169"/>
                  </a:cubicBezTo>
                  <a:cubicBezTo>
                    <a:pt x="20229" y="127927"/>
                    <a:pt x="28259" y="60659"/>
                    <a:pt x="42902" y="29031"/>
                  </a:cubicBezTo>
                  <a:cubicBezTo>
                    <a:pt x="94624" y="29031"/>
                    <a:pt x="109739" y="86386"/>
                    <a:pt x="123201" y="104560"/>
                  </a:cubicBezTo>
                  <a:cubicBezTo>
                    <a:pt x="129578" y="112821"/>
                    <a:pt x="123201" y="106448"/>
                    <a:pt x="131467" y="111405"/>
                  </a:cubicBezTo>
                  <a:cubicBezTo>
                    <a:pt x="143985" y="82609"/>
                    <a:pt x="100528" y="20534"/>
                    <a:pt x="4455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9" name="Forma libre 108">
              <a:extLst>
                <a:ext uri="{FF2B5EF4-FFF2-40B4-BE49-F238E27FC236}">
                  <a16:creationId xmlns:a16="http://schemas.microsoft.com/office/drawing/2014/main" id="{CFD6EF9A-F374-F54E-858A-2399D84F7F62}"/>
                </a:ext>
              </a:extLst>
            </p:cNvPr>
            <p:cNvSpPr/>
            <p:nvPr/>
          </p:nvSpPr>
          <p:spPr>
            <a:xfrm>
              <a:off x="3049402" y="1517653"/>
              <a:ext cx="24435" cy="225169"/>
            </a:xfrm>
            <a:custGeom>
              <a:avLst/>
              <a:gdLst>
                <a:gd name="connsiteX0" fmla="*/ 4673 w 24435"/>
                <a:gd name="connsiteY0" fmla="*/ 0 h 225169"/>
                <a:gd name="connsiteX1" fmla="*/ 8924 w 24435"/>
                <a:gd name="connsiteY1" fmla="*/ 112349 h 225169"/>
                <a:gd name="connsiteX2" fmla="*/ 8451 w 24435"/>
                <a:gd name="connsiteY2" fmla="*/ 225170 h 225169"/>
                <a:gd name="connsiteX3" fmla="*/ 23094 w 24435"/>
                <a:gd name="connsiteY3" fmla="*/ 106920 h 225169"/>
                <a:gd name="connsiteX4" fmla="*/ 4673 w 24435"/>
                <a:gd name="connsiteY4" fmla="*/ 0 h 22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5" h="225169">
                  <a:moveTo>
                    <a:pt x="4673" y="0"/>
                  </a:moveTo>
                  <a:cubicBezTo>
                    <a:pt x="-7372" y="20534"/>
                    <a:pt x="7507" y="77889"/>
                    <a:pt x="8924" y="112349"/>
                  </a:cubicBezTo>
                  <a:cubicBezTo>
                    <a:pt x="9868" y="138548"/>
                    <a:pt x="1366" y="213132"/>
                    <a:pt x="8451" y="225170"/>
                  </a:cubicBezTo>
                  <a:cubicBezTo>
                    <a:pt x="30652" y="215493"/>
                    <a:pt x="23330" y="156250"/>
                    <a:pt x="23094" y="106920"/>
                  </a:cubicBezTo>
                  <a:cubicBezTo>
                    <a:pt x="22858" y="79069"/>
                    <a:pt x="25928" y="10621"/>
                    <a:pt x="46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0" name="Forma libre 109">
              <a:extLst>
                <a:ext uri="{FF2B5EF4-FFF2-40B4-BE49-F238E27FC236}">
                  <a16:creationId xmlns:a16="http://schemas.microsoft.com/office/drawing/2014/main" id="{81D5409B-78E6-9F47-8F88-FE12CB8EB9DD}"/>
                </a:ext>
              </a:extLst>
            </p:cNvPr>
            <p:cNvSpPr/>
            <p:nvPr/>
          </p:nvSpPr>
          <p:spPr>
            <a:xfrm>
              <a:off x="2569445" y="410686"/>
              <a:ext cx="121865" cy="122498"/>
            </a:xfrm>
            <a:custGeom>
              <a:avLst/>
              <a:gdLst>
                <a:gd name="connsiteX0" fmla="*/ 8030 w 121865"/>
                <a:gd name="connsiteY0" fmla="*/ 0 h 122498"/>
                <a:gd name="connsiteX1" fmla="*/ 0 w 121865"/>
                <a:gd name="connsiteY1" fmla="*/ 23603 h 122498"/>
                <a:gd name="connsiteX2" fmla="*/ 31647 w 121865"/>
                <a:gd name="connsiteY2" fmla="*/ 45317 h 122498"/>
                <a:gd name="connsiteX3" fmla="*/ 114308 w 121865"/>
                <a:gd name="connsiteY3" fmla="*/ 122498 h 122498"/>
                <a:gd name="connsiteX4" fmla="*/ 121866 w 121865"/>
                <a:gd name="connsiteY4" fmla="*/ 94175 h 122498"/>
                <a:gd name="connsiteX5" fmla="*/ 8030 w 121865"/>
                <a:gd name="connsiteY5" fmla="*/ 0 h 12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65" h="122498">
                  <a:moveTo>
                    <a:pt x="8030" y="0"/>
                  </a:moveTo>
                  <a:cubicBezTo>
                    <a:pt x="3070" y="7553"/>
                    <a:pt x="1181" y="10857"/>
                    <a:pt x="0" y="23603"/>
                  </a:cubicBezTo>
                  <a:cubicBezTo>
                    <a:pt x="11336" y="35404"/>
                    <a:pt x="18422" y="34460"/>
                    <a:pt x="31647" y="45317"/>
                  </a:cubicBezTo>
                  <a:lnTo>
                    <a:pt x="114308" y="122498"/>
                  </a:lnTo>
                  <a:lnTo>
                    <a:pt x="121866" y="94175"/>
                  </a:lnTo>
                  <a:cubicBezTo>
                    <a:pt x="39205" y="40597"/>
                    <a:pt x="39205" y="19826"/>
                    <a:pt x="803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1" name="Forma libre 110">
              <a:extLst>
                <a:ext uri="{FF2B5EF4-FFF2-40B4-BE49-F238E27FC236}">
                  <a16:creationId xmlns:a16="http://schemas.microsoft.com/office/drawing/2014/main" id="{37CB9491-38B2-B641-85C8-11CD8ADCFA86}"/>
                </a:ext>
              </a:extLst>
            </p:cNvPr>
            <p:cNvSpPr/>
            <p:nvPr/>
          </p:nvSpPr>
          <p:spPr>
            <a:xfrm>
              <a:off x="3513184" y="462612"/>
              <a:ext cx="141718" cy="127926"/>
            </a:xfrm>
            <a:custGeom>
              <a:avLst/>
              <a:gdLst>
                <a:gd name="connsiteX0" fmla="*/ 141719 w 141718"/>
                <a:gd name="connsiteY0" fmla="*/ 0 h 127926"/>
                <a:gd name="connsiteX1" fmla="*/ 98027 w 141718"/>
                <a:gd name="connsiteY1" fmla="*/ 24547 h 127926"/>
                <a:gd name="connsiteX2" fmla="*/ 60239 w 141718"/>
                <a:gd name="connsiteY2" fmla="*/ 57355 h 127926"/>
                <a:gd name="connsiteX3" fmla="*/ 2140 w 141718"/>
                <a:gd name="connsiteY3" fmla="*/ 127927 h 127926"/>
                <a:gd name="connsiteX4" fmla="*/ 73701 w 141718"/>
                <a:gd name="connsiteY4" fmla="*/ 65379 h 127926"/>
                <a:gd name="connsiteX5" fmla="*/ 141719 w 141718"/>
                <a:gd name="connsiteY5" fmla="*/ 0 h 12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18" h="127926">
                  <a:moveTo>
                    <a:pt x="141719" y="0"/>
                  </a:moveTo>
                  <a:cubicBezTo>
                    <a:pt x="118574" y="3068"/>
                    <a:pt x="112433" y="11565"/>
                    <a:pt x="98027" y="24547"/>
                  </a:cubicBezTo>
                  <a:cubicBezTo>
                    <a:pt x="86690" y="34696"/>
                    <a:pt x="72992" y="46497"/>
                    <a:pt x="60239" y="57355"/>
                  </a:cubicBezTo>
                  <a:cubicBezTo>
                    <a:pt x="21978" y="89926"/>
                    <a:pt x="-8488" y="104560"/>
                    <a:pt x="2140" y="127927"/>
                  </a:cubicBezTo>
                  <a:lnTo>
                    <a:pt x="73701" y="65379"/>
                  </a:lnTo>
                  <a:cubicBezTo>
                    <a:pt x="124714" y="21951"/>
                    <a:pt x="139121" y="29031"/>
                    <a:pt x="1417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2" name="Forma libre 111">
              <a:extLst>
                <a:ext uri="{FF2B5EF4-FFF2-40B4-BE49-F238E27FC236}">
                  <a16:creationId xmlns:a16="http://schemas.microsoft.com/office/drawing/2014/main" id="{3682AB7E-F315-744F-886D-66EF6EB9FFA0}"/>
                </a:ext>
              </a:extLst>
            </p:cNvPr>
            <p:cNvSpPr/>
            <p:nvPr/>
          </p:nvSpPr>
          <p:spPr>
            <a:xfrm>
              <a:off x="2478714" y="1389844"/>
              <a:ext cx="160638" cy="160144"/>
            </a:xfrm>
            <a:custGeom>
              <a:avLst/>
              <a:gdLst>
                <a:gd name="connsiteX0" fmla="*/ 160639 w 160638"/>
                <a:gd name="connsiteY0" fmla="*/ 590 h 160144"/>
                <a:gd name="connsiteX1" fmla="*/ 73254 w 160638"/>
                <a:gd name="connsiteY1" fmla="*/ 71634 h 160144"/>
                <a:gd name="connsiteX2" fmla="*/ 28853 w 160638"/>
                <a:gd name="connsiteY2" fmla="*/ 114119 h 160144"/>
                <a:gd name="connsiteX3" fmla="*/ 1457 w 160638"/>
                <a:gd name="connsiteY3" fmla="*/ 160145 h 160144"/>
                <a:gd name="connsiteX4" fmla="*/ 119544 w 160638"/>
                <a:gd name="connsiteY4" fmla="*/ 41659 h 160144"/>
                <a:gd name="connsiteX5" fmla="*/ 160639 w 160638"/>
                <a:gd name="connsiteY5" fmla="*/ 590 h 16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8" h="160144">
                  <a:moveTo>
                    <a:pt x="160639" y="590"/>
                  </a:moveTo>
                  <a:cubicBezTo>
                    <a:pt x="133242" y="-5546"/>
                    <a:pt x="114821" y="37410"/>
                    <a:pt x="73254" y="71634"/>
                  </a:cubicBezTo>
                  <a:cubicBezTo>
                    <a:pt x="53888" y="87684"/>
                    <a:pt x="46094" y="97125"/>
                    <a:pt x="28853" y="114119"/>
                  </a:cubicBezTo>
                  <a:cubicBezTo>
                    <a:pt x="14683" y="128281"/>
                    <a:pt x="-5628" y="134418"/>
                    <a:pt x="1457" y="160145"/>
                  </a:cubicBezTo>
                  <a:cubicBezTo>
                    <a:pt x="11140" y="157548"/>
                    <a:pt x="76324" y="76827"/>
                    <a:pt x="119544" y="41659"/>
                  </a:cubicBezTo>
                  <a:cubicBezTo>
                    <a:pt x="141272" y="23721"/>
                    <a:pt x="150719" y="25845"/>
                    <a:pt x="160639" y="59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3" name="Forma libre 112">
              <a:extLst>
                <a:ext uri="{FF2B5EF4-FFF2-40B4-BE49-F238E27FC236}">
                  <a16:creationId xmlns:a16="http://schemas.microsoft.com/office/drawing/2014/main" id="{8515F457-CB17-564F-B434-D19078158D74}"/>
                </a:ext>
              </a:extLst>
            </p:cNvPr>
            <p:cNvSpPr/>
            <p:nvPr/>
          </p:nvSpPr>
          <p:spPr>
            <a:xfrm>
              <a:off x="3100988" y="273083"/>
              <a:ext cx="29153" cy="166162"/>
            </a:xfrm>
            <a:custGeom>
              <a:avLst/>
              <a:gdLst>
                <a:gd name="connsiteX0" fmla="*/ 27718 w 29153"/>
                <a:gd name="connsiteY0" fmla="*/ 0 h 166162"/>
                <a:gd name="connsiteX1" fmla="*/ 11895 w 29153"/>
                <a:gd name="connsiteY1" fmla="*/ 30447 h 166162"/>
                <a:gd name="connsiteX2" fmla="*/ 86 w 29153"/>
                <a:gd name="connsiteY2" fmla="*/ 166163 h 166162"/>
                <a:gd name="connsiteX3" fmla="*/ 19216 w 29153"/>
                <a:gd name="connsiteY3" fmla="*/ 133827 h 166162"/>
                <a:gd name="connsiteX4" fmla="*/ 27718 w 29153"/>
                <a:gd name="connsiteY4" fmla="*/ 0 h 16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3" h="166162">
                  <a:moveTo>
                    <a:pt x="27718" y="0"/>
                  </a:moveTo>
                  <a:cubicBezTo>
                    <a:pt x="7644" y="6845"/>
                    <a:pt x="12839" y="5901"/>
                    <a:pt x="11895" y="30447"/>
                  </a:cubicBezTo>
                  <a:cubicBezTo>
                    <a:pt x="10242" y="75765"/>
                    <a:pt x="-1095" y="125802"/>
                    <a:pt x="86" y="166163"/>
                  </a:cubicBezTo>
                  <a:cubicBezTo>
                    <a:pt x="6227" y="164275"/>
                    <a:pt x="15674" y="173008"/>
                    <a:pt x="19216" y="133827"/>
                  </a:cubicBezTo>
                  <a:cubicBezTo>
                    <a:pt x="21578" y="105740"/>
                    <a:pt x="33150" y="11565"/>
                    <a:pt x="2771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4" name="Forma libre 113">
              <a:extLst>
                <a:ext uri="{FF2B5EF4-FFF2-40B4-BE49-F238E27FC236}">
                  <a16:creationId xmlns:a16="http://schemas.microsoft.com/office/drawing/2014/main" id="{9C0E18B9-CB59-964D-81BE-21AF9778D2AD}"/>
                </a:ext>
              </a:extLst>
            </p:cNvPr>
            <p:cNvSpPr/>
            <p:nvPr/>
          </p:nvSpPr>
          <p:spPr>
            <a:xfrm>
              <a:off x="2798753" y="713509"/>
              <a:ext cx="44182" cy="120373"/>
            </a:xfrm>
            <a:custGeom>
              <a:avLst/>
              <a:gdLst>
                <a:gd name="connsiteX0" fmla="*/ 32138 w 44182"/>
                <a:gd name="connsiteY0" fmla="*/ 0 h 120373"/>
                <a:gd name="connsiteX1" fmla="*/ 1671 w 44182"/>
                <a:gd name="connsiteY1" fmla="*/ 98423 h 120373"/>
                <a:gd name="connsiteX2" fmla="*/ 8992 w 44182"/>
                <a:gd name="connsiteY2" fmla="*/ 120374 h 120373"/>
                <a:gd name="connsiteX3" fmla="*/ 21274 w 44182"/>
                <a:gd name="connsiteY3" fmla="*/ 59951 h 120373"/>
                <a:gd name="connsiteX4" fmla="*/ 44182 w 44182"/>
                <a:gd name="connsiteY4" fmla="*/ 12509 h 120373"/>
                <a:gd name="connsiteX5" fmla="*/ 32138 w 44182"/>
                <a:gd name="connsiteY5" fmla="*/ 0 h 12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2" h="120373">
                  <a:moveTo>
                    <a:pt x="32138" y="0"/>
                  </a:moveTo>
                  <a:cubicBezTo>
                    <a:pt x="16314" y="23131"/>
                    <a:pt x="5686" y="66560"/>
                    <a:pt x="1671" y="98423"/>
                  </a:cubicBezTo>
                  <a:cubicBezTo>
                    <a:pt x="-1399" y="122970"/>
                    <a:pt x="-927" y="116125"/>
                    <a:pt x="8992" y="120374"/>
                  </a:cubicBezTo>
                  <a:cubicBezTo>
                    <a:pt x="13480" y="107864"/>
                    <a:pt x="16550" y="76709"/>
                    <a:pt x="21274" y="59951"/>
                  </a:cubicBezTo>
                  <a:cubicBezTo>
                    <a:pt x="28595" y="34696"/>
                    <a:pt x="31665" y="28795"/>
                    <a:pt x="44182" y="12509"/>
                  </a:cubicBezTo>
                  <a:lnTo>
                    <a:pt x="32138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5" name="Forma libre 114">
              <a:extLst>
                <a:ext uri="{FF2B5EF4-FFF2-40B4-BE49-F238E27FC236}">
                  <a16:creationId xmlns:a16="http://schemas.microsoft.com/office/drawing/2014/main" id="{98B11B1B-C726-2342-AD6B-FBD6DB720BD5}"/>
                </a:ext>
              </a:extLst>
            </p:cNvPr>
            <p:cNvSpPr/>
            <p:nvPr/>
          </p:nvSpPr>
          <p:spPr>
            <a:xfrm>
              <a:off x="2857672" y="561036"/>
              <a:ext cx="46558" cy="92994"/>
            </a:xfrm>
            <a:custGeom>
              <a:avLst/>
              <a:gdLst>
                <a:gd name="connsiteX0" fmla="*/ 41709 w 46558"/>
                <a:gd name="connsiteY0" fmla="*/ 0 h 92994"/>
                <a:gd name="connsiteX1" fmla="*/ 4393 w 46558"/>
                <a:gd name="connsiteY1" fmla="*/ 92995 h 92994"/>
                <a:gd name="connsiteX2" fmla="*/ 28483 w 46558"/>
                <a:gd name="connsiteY2" fmla="*/ 43901 h 92994"/>
                <a:gd name="connsiteX3" fmla="*/ 41709 w 46558"/>
                <a:gd name="connsiteY3" fmla="*/ 0 h 9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58" h="92994">
                  <a:moveTo>
                    <a:pt x="41709" y="0"/>
                  </a:moveTo>
                  <a:cubicBezTo>
                    <a:pt x="27302" y="5665"/>
                    <a:pt x="-13320" y="78125"/>
                    <a:pt x="4393" y="92995"/>
                  </a:cubicBezTo>
                  <a:cubicBezTo>
                    <a:pt x="13604" y="77417"/>
                    <a:pt x="20217" y="56646"/>
                    <a:pt x="28483" y="43901"/>
                  </a:cubicBezTo>
                  <a:cubicBezTo>
                    <a:pt x="37930" y="28795"/>
                    <a:pt x="54934" y="24783"/>
                    <a:pt x="4170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6" name="Forma libre 115">
              <a:extLst>
                <a:ext uri="{FF2B5EF4-FFF2-40B4-BE49-F238E27FC236}">
                  <a16:creationId xmlns:a16="http://schemas.microsoft.com/office/drawing/2014/main" id="{76B4358C-EC37-104D-909F-F5E24141ED7D}"/>
                </a:ext>
              </a:extLst>
            </p:cNvPr>
            <p:cNvSpPr/>
            <p:nvPr/>
          </p:nvSpPr>
          <p:spPr>
            <a:xfrm>
              <a:off x="3098712" y="1002233"/>
              <a:ext cx="62822" cy="34633"/>
            </a:xfrm>
            <a:custGeom>
              <a:avLst/>
              <a:gdLst>
                <a:gd name="connsiteX0" fmla="*/ 62822 w 62822"/>
                <a:gd name="connsiteY0" fmla="*/ 34633 h 34633"/>
                <a:gd name="connsiteX1" fmla="*/ 53375 w 62822"/>
                <a:gd name="connsiteY1" fmla="*/ 17403 h 34633"/>
                <a:gd name="connsiteX2" fmla="*/ 0 w 62822"/>
                <a:gd name="connsiteY2" fmla="*/ 2770 h 34633"/>
                <a:gd name="connsiteX3" fmla="*/ 62822 w 62822"/>
                <a:gd name="connsiteY3" fmla="*/ 34633 h 3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22" h="34633">
                  <a:moveTo>
                    <a:pt x="62822" y="34633"/>
                  </a:moveTo>
                  <a:cubicBezTo>
                    <a:pt x="53848" y="15043"/>
                    <a:pt x="69435" y="33689"/>
                    <a:pt x="53375" y="17403"/>
                  </a:cubicBezTo>
                  <a:cubicBezTo>
                    <a:pt x="42511" y="6310"/>
                    <a:pt x="17005" y="-5491"/>
                    <a:pt x="0" y="2770"/>
                  </a:cubicBezTo>
                  <a:cubicBezTo>
                    <a:pt x="3543" y="22832"/>
                    <a:pt x="39913" y="32745"/>
                    <a:pt x="62822" y="3463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7" name="Forma libre 116">
              <a:extLst>
                <a:ext uri="{FF2B5EF4-FFF2-40B4-BE49-F238E27FC236}">
                  <a16:creationId xmlns:a16="http://schemas.microsoft.com/office/drawing/2014/main" id="{6DC188DC-7C8D-A946-B3A8-2C574AE03D88}"/>
                </a:ext>
              </a:extLst>
            </p:cNvPr>
            <p:cNvSpPr/>
            <p:nvPr/>
          </p:nvSpPr>
          <p:spPr>
            <a:xfrm>
              <a:off x="2953061" y="977859"/>
              <a:ext cx="24320" cy="95826"/>
            </a:xfrm>
            <a:custGeom>
              <a:avLst/>
              <a:gdLst>
                <a:gd name="connsiteX0" fmla="*/ 23785 w 24320"/>
                <a:gd name="connsiteY0" fmla="*/ 0 h 95826"/>
                <a:gd name="connsiteX1" fmla="*/ 3947 w 24320"/>
                <a:gd name="connsiteY1" fmla="*/ 50274 h 95826"/>
                <a:gd name="connsiteX2" fmla="*/ 10323 w 24320"/>
                <a:gd name="connsiteY2" fmla="*/ 95827 h 95826"/>
                <a:gd name="connsiteX3" fmla="*/ 23785 w 24320"/>
                <a:gd name="connsiteY3" fmla="*/ 0 h 9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0" h="95826">
                  <a:moveTo>
                    <a:pt x="23785" y="0"/>
                  </a:moveTo>
                  <a:cubicBezTo>
                    <a:pt x="4891" y="7317"/>
                    <a:pt x="8906" y="6137"/>
                    <a:pt x="3947" y="50274"/>
                  </a:cubicBezTo>
                  <a:cubicBezTo>
                    <a:pt x="-2194" y="102908"/>
                    <a:pt x="-1958" y="91106"/>
                    <a:pt x="10323" y="95827"/>
                  </a:cubicBezTo>
                  <a:cubicBezTo>
                    <a:pt x="12213" y="44137"/>
                    <a:pt x="27328" y="19826"/>
                    <a:pt x="2378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8" name="Forma libre 117">
              <a:extLst>
                <a:ext uri="{FF2B5EF4-FFF2-40B4-BE49-F238E27FC236}">
                  <a16:creationId xmlns:a16="http://schemas.microsoft.com/office/drawing/2014/main" id="{9C7080F8-0092-FE4D-BDF5-8DBB692D4D14}"/>
                </a:ext>
              </a:extLst>
            </p:cNvPr>
            <p:cNvSpPr/>
            <p:nvPr/>
          </p:nvSpPr>
          <p:spPr>
            <a:xfrm>
              <a:off x="2815766" y="1239377"/>
              <a:ext cx="19307" cy="63019"/>
            </a:xfrm>
            <a:custGeom>
              <a:avLst/>
              <a:gdLst>
                <a:gd name="connsiteX0" fmla="*/ 2843 w 19307"/>
                <a:gd name="connsiteY0" fmla="*/ 0 h 63019"/>
                <a:gd name="connsiteX1" fmla="*/ 17486 w 19307"/>
                <a:gd name="connsiteY1" fmla="*/ 63019 h 63019"/>
                <a:gd name="connsiteX2" fmla="*/ 2843 w 19307"/>
                <a:gd name="connsiteY2" fmla="*/ 0 h 6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07" h="63019">
                  <a:moveTo>
                    <a:pt x="2843" y="0"/>
                  </a:moveTo>
                  <a:cubicBezTo>
                    <a:pt x="-699" y="8969"/>
                    <a:pt x="-4950" y="54286"/>
                    <a:pt x="17486" y="63019"/>
                  </a:cubicBezTo>
                  <a:cubicBezTo>
                    <a:pt x="20556" y="35876"/>
                    <a:pt x="21974" y="8733"/>
                    <a:pt x="284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9" name="Forma libre 118">
              <a:extLst>
                <a:ext uri="{FF2B5EF4-FFF2-40B4-BE49-F238E27FC236}">
                  <a16:creationId xmlns:a16="http://schemas.microsoft.com/office/drawing/2014/main" id="{51F89C0F-CD4D-6A4B-B818-9FB1FFD0E747}"/>
                </a:ext>
              </a:extLst>
            </p:cNvPr>
            <p:cNvSpPr/>
            <p:nvPr/>
          </p:nvSpPr>
          <p:spPr>
            <a:xfrm>
              <a:off x="2993843" y="976207"/>
              <a:ext cx="18366" cy="63255"/>
            </a:xfrm>
            <a:custGeom>
              <a:avLst/>
              <a:gdLst>
                <a:gd name="connsiteX0" fmla="*/ 9691 w 18366"/>
                <a:gd name="connsiteY0" fmla="*/ 63255 h 63255"/>
                <a:gd name="connsiteX1" fmla="*/ 8038 w 18366"/>
                <a:gd name="connsiteY1" fmla="*/ 0 h 63255"/>
                <a:gd name="connsiteX2" fmla="*/ 9691 w 18366"/>
                <a:gd name="connsiteY2" fmla="*/ 63255 h 6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6" h="63255">
                  <a:moveTo>
                    <a:pt x="9691" y="63255"/>
                  </a:moveTo>
                  <a:cubicBezTo>
                    <a:pt x="21972" y="49330"/>
                    <a:pt x="21027" y="8969"/>
                    <a:pt x="8038" y="0"/>
                  </a:cubicBezTo>
                  <a:cubicBezTo>
                    <a:pt x="-2826" y="14870"/>
                    <a:pt x="-3062" y="49566"/>
                    <a:pt x="9691" y="632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0" name="Forma libre 119">
              <a:extLst>
                <a:ext uri="{FF2B5EF4-FFF2-40B4-BE49-F238E27FC236}">
                  <a16:creationId xmlns:a16="http://schemas.microsoft.com/office/drawing/2014/main" id="{68D9F9D4-A35F-FC43-8318-F2936E483655}"/>
                </a:ext>
              </a:extLst>
            </p:cNvPr>
            <p:cNvSpPr/>
            <p:nvPr/>
          </p:nvSpPr>
          <p:spPr>
            <a:xfrm>
              <a:off x="2991150" y="794230"/>
              <a:ext cx="25159" cy="61367"/>
            </a:xfrm>
            <a:custGeom>
              <a:avLst/>
              <a:gdLst>
                <a:gd name="connsiteX0" fmla="*/ 23248 w 25159"/>
                <a:gd name="connsiteY0" fmla="*/ 0 h 61367"/>
                <a:gd name="connsiteX1" fmla="*/ 5063 w 25159"/>
                <a:gd name="connsiteY1" fmla="*/ 29975 h 61367"/>
                <a:gd name="connsiteX2" fmla="*/ 3882 w 25159"/>
                <a:gd name="connsiteY2" fmla="*/ 61367 h 61367"/>
                <a:gd name="connsiteX3" fmla="*/ 23248 w 25159"/>
                <a:gd name="connsiteY3" fmla="*/ 0 h 6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59" h="61367">
                  <a:moveTo>
                    <a:pt x="23248" y="0"/>
                  </a:moveTo>
                  <a:cubicBezTo>
                    <a:pt x="1048" y="4721"/>
                    <a:pt x="9550" y="4248"/>
                    <a:pt x="5063" y="29975"/>
                  </a:cubicBezTo>
                  <a:cubicBezTo>
                    <a:pt x="1520" y="48622"/>
                    <a:pt x="-3676" y="47205"/>
                    <a:pt x="3882" y="61367"/>
                  </a:cubicBezTo>
                  <a:cubicBezTo>
                    <a:pt x="11912" y="47913"/>
                    <a:pt x="31278" y="16994"/>
                    <a:pt x="232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1" name="Forma libre 120">
              <a:extLst>
                <a:ext uri="{FF2B5EF4-FFF2-40B4-BE49-F238E27FC236}">
                  <a16:creationId xmlns:a16="http://schemas.microsoft.com/office/drawing/2014/main" id="{D4AF1011-2451-4F4A-BC5D-D6600D6DB625}"/>
                </a:ext>
              </a:extLst>
            </p:cNvPr>
            <p:cNvSpPr/>
            <p:nvPr/>
          </p:nvSpPr>
          <p:spPr>
            <a:xfrm>
              <a:off x="2841108" y="740778"/>
              <a:ext cx="14937" cy="73042"/>
            </a:xfrm>
            <a:custGeom>
              <a:avLst/>
              <a:gdLst>
                <a:gd name="connsiteX0" fmla="*/ 10093 w 14937"/>
                <a:gd name="connsiteY0" fmla="*/ 111 h 73042"/>
                <a:gd name="connsiteX1" fmla="*/ 410 w 14937"/>
                <a:gd name="connsiteY1" fmla="*/ 35751 h 73042"/>
                <a:gd name="connsiteX2" fmla="*/ 4661 w 14937"/>
                <a:gd name="connsiteY2" fmla="*/ 73043 h 73042"/>
                <a:gd name="connsiteX3" fmla="*/ 10093 w 14937"/>
                <a:gd name="connsiteY3" fmla="*/ 111 h 7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7" h="73042">
                  <a:moveTo>
                    <a:pt x="10093" y="111"/>
                  </a:moveTo>
                  <a:cubicBezTo>
                    <a:pt x="9148" y="2235"/>
                    <a:pt x="174" y="-10511"/>
                    <a:pt x="410" y="35751"/>
                  </a:cubicBezTo>
                  <a:cubicBezTo>
                    <a:pt x="410" y="53217"/>
                    <a:pt x="-1952" y="58881"/>
                    <a:pt x="4661" y="73043"/>
                  </a:cubicBezTo>
                  <a:cubicBezTo>
                    <a:pt x="12927" y="57937"/>
                    <a:pt x="20012" y="14744"/>
                    <a:pt x="10093" y="11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2" name="Forma libre 121">
              <a:extLst>
                <a:ext uri="{FF2B5EF4-FFF2-40B4-BE49-F238E27FC236}">
                  <a16:creationId xmlns:a16="http://schemas.microsoft.com/office/drawing/2014/main" id="{477A625C-6352-F242-BBD8-5BF8E7A67169}"/>
                </a:ext>
              </a:extLst>
            </p:cNvPr>
            <p:cNvSpPr/>
            <p:nvPr/>
          </p:nvSpPr>
          <p:spPr>
            <a:xfrm>
              <a:off x="3103435" y="886390"/>
              <a:ext cx="38646" cy="28449"/>
            </a:xfrm>
            <a:custGeom>
              <a:avLst/>
              <a:gdLst>
                <a:gd name="connsiteX0" fmla="*/ 0 w 38646"/>
                <a:gd name="connsiteY0" fmla="*/ 4375 h 28449"/>
                <a:gd name="connsiteX1" fmla="*/ 14643 w 38646"/>
                <a:gd name="connsiteY1" fmla="*/ 20189 h 28449"/>
                <a:gd name="connsiteX2" fmla="*/ 38260 w 38646"/>
                <a:gd name="connsiteY2" fmla="*/ 28450 h 28449"/>
                <a:gd name="connsiteX3" fmla="*/ 0 w 38646"/>
                <a:gd name="connsiteY3" fmla="*/ 4375 h 2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46" h="28449">
                  <a:moveTo>
                    <a:pt x="0" y="4375"/>
                  </a:moveTo>
                  <a:cubicBezTo>
                    <a:pt x="3543" y="17593"/>
                    <a:pt x="-5196" y="10748"/>
                    <a:pt x="14643" y="20189"/>
                  </a:cubicBezTo>
                  <a:cubicBezTo>
                    <a:pt x="20075" y="23021"/>
                    <a:pt x="32592" y="27034"/>
                    <a:pt x="38260" y="28450"/>
                  </a:cubicBezTo>
                  <a:cubicBezTo>
                    <a:pt x="42039" y="5319"/>
                    <a:pt x="17241" y="-7190"/>
                    <a:pt x="0" y="437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5E788836-47B7-944E-828F-9BCA6F3041AF}"/>
                </a:ext>
              </a:extLst>
            </p:cNvPr>
            <p:cNvSpPr/>
            <p:nvPr/>
          </p:nvSpPr>
          <p:spPr>
            <a:xfrm>
              <a:off x="3034513" y="852281"/>
              <a:ext cx="21419" cy="38720"/>
            </a:xfrm>
            <a:custGeom>
              <a:avLst/>
              <a:gdLst>
                <a:gd name="connsiteX0" fmla="*/ 7045 w 21419"/>
                <a:gd name="connsiteY0" fmla="*/ 248 h 38720"/>
                <a:gd name="connsiteX1" fmla="*/ 1849 w 21419"/>
                <a:gd name="connsiteY1" fmla="*/ 20782 h 38720"/>
                <a:gd name="connsiteX2" fmla="*/ 17909 w 21419"/>
                <a:gd name="connsiteY2" fmla="*/ 38720 h 38720"/>
                <a:gd name="connsiteX3" fmla="*/ 7045 w 21419"/>
                <a:gd name="connsiteY3" fmla="*/ 248 h 3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19" h="38720">
                  <a:moveTo>
                    <a:pt x="7045" y="248"/>
                  </a:moveTo>
                  <a:cubicBezTo>
                    <a:pt x="6809" y="484"/>
                    <a:pt x="-4291" y="-4473"/>
                    <a:pt x="1849" y="20782"/>
                  </a:cubicBezTo>
                  <a:cubicBezTo>
                    <a:pt x="4919" y="33527"/>
                    <a:pt x="16256" y="37776"/>
                    <a:pt x="17909" y="38720"/>
                  </a:cubicBezTo>
                  <a:cubicBezTo>
                    <a:pt x="26884" y="22906"/>
                    <a:pt x="16964" y="11577"/>
                    <a:pt x="7045" y="24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2BD390F0-DE2A-8C49-9528-C6D16FA72DFA}"/>
                </a:ext>
              </a:extLst>
            </p:cNvPr>
            <p:cNvSpPr/>
            <p:nvPr/>
          </p:nvSpPr>
          <p:spPr>
            <a:xfrm>
              <a:off x="3027621" y="984940"/>
              <a:ext cx="23815" cy="35168"/>
            </a:xfrm>
            <a:custGeom>
              <a:avLst/>
              <a:gdLst>
                <a:gd name="connsiteX0" fmla="*/ 3073 w 23815"/>
                <a:gd name="connsiteY0" fmla="*/ 0 h 35168"/>
                <a:gd name="connsiteX1" fmla="*/ 19369 w 23815"/>
                <a:gd name="connsiteY1" fmla="*/ 35168 h 35168"/>
                <a:gd name="connsiteX2" fmla="*/ 20077 w 23815"/>
                <a:gd name="connsiteY2" fmla="*/ 13926 h 35168"/>
                <a:gd name="connsiteX3" fmla="*/ 3073 w 23815"/>
                <a:gd name="connsiteY3" fmla="*/ 0 h 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5" h="35168">
                  <a:moveTo>
                    <a:pt x="3073" y="0"/>
                  </a:moveTo>
                  <a:cubicBezTo>
                    <a:pt x="-5902" y="15578"/>
                    <a:pt x="6379" y="29267"/>
                    <a:pt x="19369" y="35168"/>
                  </a:cubicBezTo>
                  <a:cubicBezTo>
                    <a:pt x="23620" y="28087"/>
                    <a:pt x="26454" y="28087"/>
                    <a:pt x="20077" y="13926"/>
                  </a:cubicBezTo>
                  <a:cubicBezTo>
                    <a:pt x="15118" y="2596"/>
                    <a:pt x="14645" y="3304"/>
                    <a:pt x="30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31D3AC69-19C3-4940-A250-F0041DE351B5}"/>
                </a:ext>
              </a:extLst>
            </p:cNvPr>
            <p:cNvSpPr/>
            <p:nvPr/>
          </p:nvSpPr>
          <p:spPr>
            <a:xfrm>
              <a:off x="2847945" y="1266048"/>
              <a:ext cx="15141" cy="51453"/>
            </a:xfrm>
            <a:custGeom>
              <a:avLst/>
              <a:gdLst>
                <a:gd name="connsiteX0" fmla="*/ 3020 w 15141"/>
                <a:gd name="connsiteY0" fmla="*/ 0 h 51453"/>
                <a:gd name="connsiteX1" fmla="*/ 10814 w 15141"/>
                <a:gd name="connsiteY1" fmla="*/ 51454 h 51453"/>
                <a:gd name="connsiteX2" fmla="*/ 3020 w 15141"/>
                <a:gd name="connsiteY2" fmla="*/ 0 h 5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41" h="51453">
                  <a:moveTo>
                    <a:pt x="3020" y="0"/>
                  </a:moveTo>
                  <a:cubicBezTo>
                    <a:pt x="-2884" y="20534"/>
                    <a:pt x="-50" y="36584"/>
                    <a:pt x="10814" y="51454"/>
                  </a:cubicBezTo>
                  <a:cubicBezTo>
                    <a:pt x="21205" y="35404"/>
                    <a:pt x="10578" y="9677"/>
                    <a:pt x="302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DD0DA669-112A-464E-9CFD-BBA018C051A7}"/>
                </a:ext>
              </a:extLst>
            </p:cNvPr>
            <p:cNvSpPr/>
            <p:nvPr/>
          </p:nvSpPr>
          <p:spPr>
            <a:xfrm>
              <a:off x="2886391" y="642465"/>
              <a:ext cx="17476" cy="18174"/>
            </a:xfrm>
            <a:custGeom>
              <a:avLst/>
              <a:gdLst>
                <a:gd name="connsiteX0" fmla="*/ 17477 w 17476"/>
                <a:gd name="connsiteY0" fmla="*/ 1416 h 18174"/>
                <a:gd name="connsiteX1" fmla="*/ 0 w 17476"/>
                <a:gd name="connsiteY1" fmla="*/ 0 h 18174"/>
                <a:gd name="connsiteX2" fmla="*/ 8266 w 17476"/>
                <a:gd name="connsiteY2" fmla="*/ 18174 h 18174"/>
                <a:gd name="connsiteX3" fmla="*/ 17477 w 17476"/>
                <a:gd name="connsiteY3" fmla="*/ 1416 h 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76" h="18174">
                  <a:moveTo>
                    <a:pt x="17477" y="1416"/>
                  </a:moveTo>
                  <a:lnTo>
                    <a:pt x="0" y="0"/>
                  </a:lnTo>
                  <a:cubicBezTo>
                    <a:pt x="1181" y="16758"/>
                    <a:pt x="-1181" y="9677"/>
                    <a:pt x="8266" y="18174"/>
                  </a:cubicBezTo>
                  <a:lnTo>
                    <a:pt x="17477" y="141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CEBF604E-579E-6B4D-AB27-5F9EE0714892}"/>
              </a:ext>
            </a:extLst>
          </p:cNvPr>
          <p:cNvGrpSpPr/>
          <p:nvPr/>
        </p:nvGrpSpPr>
        <p:grpSpPr>
          <a:xfrm rot="2628111">
            <a:off x="6318031" y="6122040"/>
            <a:ext cx="374072" cy="334446"/>
            <a:chOff x="10850460" y="2559056"/>
            <a:chExt cx="216374" cy="193453"/>
          </a:xfrm>
        </p:grpSpPr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24A3C6FF-C138-1247-BFED-455A869B86C3}"/>
                </a:ext>
              </a:extLst>
            </p:cNvPr>
            <p:cNvSpPr/>
            <p:nvPr/>
          </p:nvSpPr>
          <p:spPr>
            <a:xfrm>
              <a:off x="10902618" y="2571874"/>
              <a:ext cx="164216" cy="180635"/>
            </a:xfrm>
            <a:custGeom>
              <a:avLst/>
              <a:gdLst>
                <a:gd name="connsiteX0" fmla="*/ 171854 w 209199"/>
                <a:gd name="connsiteY0" fmla="*/ 0 h 230116"/>
                <a:gd name="connsiteX1" fmla="*/ 176814 w 209199"/>
                <a:gd name="connsiteY1" fmla="*/ 43665 h 230116"/>
                <a:gd name="connsiteX2" fmla="*/ 188386 w 209199"/>
                <a:gd name="connsiteY2" fmla="*/ 194014 h 230116"/>
                <a:gd name="connsiteX3" fmla="*/ 6060 w 209199"/>
                <a:gd name="connsiteY3" fmla="*/ 164983 h 230116"/>
                <a:gd name="connsiteX4" fmla="*/ 85887 w 209199"/>
                <a:gd name="connsiteY4" fmla="*/ 214076 h 230116"/>
                <a:gd name="connsiteX5" fmla="*/ 205627 w 209199"/>
                <a:gd name="connsiteY5" fmla="*/ 206288 h 230116"/>
                <a:gd name="connsiteX6" fmla="*/ 207989 w 209199"/>
                <a:gd name="connsiteY6" fmla="*/ 193070 h 230116"/>
                <a:gd name="connsiteX7" fmla="*/ 171854 w 209199"/>
                <a:gd name="connsiteY7" fmla="*/ 0 h 23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199" h="230116">
                  <a:moveTo>
                    <a:pt x="171854" y="0"/>
                  </a:moveTo>
                  <a:cubicBezTo>
                    <a:pt x="163588" y="13690"/>
                    <a:pt x="169965" y="22895"/>
                    <a:pt x="176814" y="43665"/>
                  </a:cubicBezTo>
                  <a:cubicBezTo>
                    <a:pt x="188623" y="80013"/>
                    <a:pt x="208225" y="169467"/>
                    <a:pt x="188386" y="194014"/>
                  </a:cubicBezTo>
                  <a:cubicBezTo>
                    <a:pt x="158865" y="230362"/>
                    <a:pt x="9839" y="155070"/>
                    <a:pt x="6060" y="164983"/>
                  </a:cubicBezTo>
                  <a:cubicBezTo>
                    <a:pt x="-6457" y="196610"/>
                    <a:pt x="-7874" y="188586"/>
                    <a:pt x="85887" y="214076"/>
                  </a:cubicBezTo>
                  <a:cubicBezTo>
                    <a:pt x="118951" y="223046"/>
                    <a:pt x="190748" y="249008"/>
                    <a:pt x="205627" y="206288"/>
                  </a:cubicBezTo>
                  <a:cubicBezTo>
                    <a:pt x="208225" y="199443"/>
                    <a:pt x="207280" y="200387"/>
                    <a:pt x="207989" y="193070"/>
                  </a:cubicBezTo>
                  <a:cubicBezTo>
                    <a:pt x="213421" y="144449"/>
                    <a:pt x="200431" y="19354"/>
                    <a:pt x="17185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AEED8CA1-30A1-C84A-AAB4-40E7E85050C6}"/>
                </a:ext>
              </a:extLst>
            </p:cNvPr>
            <p:cNvSpPr/>
            <p:nvPr/>
          </p:nvSpPr>
          <p:spPr>
            <a:xfrm>
              <a:off x="10850460" y="2559056"/>
              <a:ext cx="126591" cy="96932"/>
            </a:xfrm>
            <a:custGeom>
              <a:avLst/>
              <a:gdLst>
                <a:gd name="connsiteX0" fmla="*/ 84787 w 161268"/>
                <a:gd name="connsiteY0" fmla="*/ 70143 h 123485"/>
                <a:gd name="connsiteX1" fmla="*/ 156584 w 161268"/>
                <a:gd name="connsiteY1" fmla="*/ 123485 h 123485"/>
                <a:gd name="connsiteX2" fmla="*/ 135092 w 161268"/>
                <a:gd name="connsiteY2" fmla="*/ 80056 h 123485"/>
                <a:gd name="connsiteX3" fmla="*/ 94942 w 161268"/>
                <a:gd name="connsiteY3" fmla="*/ 49373 h 123485"/>
                <a:gd name="connsiteX4" fmla="*/ 4015 w 161268"/>
                <a:gd name="connsiteY4" fmla="*/ 43 h 123485"/>
                <a:gd name="connsiteX5" fmla="*/ 0 w 161268"/>
                <a:gd name="connsiteY5" fmla="*/ 24826 h 123485"/>
                <a:gd name="connsiteX6" fmla="*/ 84787 w 161268"/>
                <a:gd name="connsiteY6" fmla="*/ 70143 h 12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68" h="123485">
                  <a:moveTo>
                    <a:pt x="84787" y="70143"/>
                  </a:moveTo>
                  <a:cubicBezTo>
                    <a:pt x="106042" y="85957"/>
                    <a:pt x="133202" y="117584"/>
                    <a:pt x="156584" y="123485"/>
                  </a:cubicBezTo>
                  <a:cubicBezTo>
                    <a:pt x="169101" y="95870"/>
                    <a:pt x="154694" y="92802"/>
                    <a:pt x="135092" y="80056"/>
                  </a:cubicBezTo>
                  <a:cubicBezTo>
                    <a:pt x="122102" y="71323"/>
                    <a:pt x="108168" y="59522"/>
                    <a:pt x="94942" y="49373"/>
                  </a:cubicBezTo>
                  <a:cubicBezTo>
                    <a:pt x="73450" y="32615"/>
                    <a:pt x="31411" y="-1373"/>
                    <a:pt x="4015" y="43"/>
                  </a:cubicBezTo>
                  <a:lnTo>
                    <a:pt x="0" y="24826"/>
                  </a:lnTo>
                  <a:cubicBezTo>
                    <a:pt x="34245" y="36627"/>
                    <a:pt x="57627" y="49845"/>
                    <a:pt x="84787" y="701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37" name="Gráfico 626">
            <a:extLst>
              <a:ext uri="{FF2B5EF4-FFF2-40B4-BE49-F238E27FC236}">
                <a16:creationId xmlns:a16="http://schemas.microsoft.com/office/drawing/2014/main" id="{985D70A9-C129-FB45-BC98-543113480486}"/>
              </a:ext>
            </a:extLst>
          </p:cNvPr>
          <p:cNvGrpSpPr/>
          <p:nvPr/>
        </p:nvGrpSpPr>
        <p:grpSpPr>
          <a:xfrm>
            <a:off x="8952506" y="141254"/>
            <a:ext cx="1315450" cy="1296757"/>
            <a:chOff x="2172909" y="158846"/>
            <a:chExt cx="1772015" cy="1746835"/>
          </a:xfrm>
          <a:solidFill>
            <a:srgbClr val="262626"/>
          </a:solidFill>
        </p:grpSpPr>
        <p:sp>
          <p:nvSpPr>
            <p:cNvPr id="138" name="Forma libre 908">
              <a:extLst>
                <a:ext uri="{FF2B5EF4-FFF2-40B4-BE49-F238E27FC236}">
                  <a16:creationId xmlns:a16="http://schemas.microsoft.com/office/drawing/2014/main" id="{E115A52F-0FB9-5F47-BE81-554A92D9CBC6}"/>
                </a:ext>
              </a:extLst>
            </p:cNvPr>
            <p:cNvSpPr/>
            <p:nvPr/>
          </p:nvSpPr>
          <p:spPr>
            <a:xfrm>
              <a:off x="2602039" y="472285"/>
              <a:ext cx="916715" cy="927826"/>
            </a:xfrm>
            <a:custGeom>
              <a:avLst/>
              <a:gdLst>
                <a:gd name="connsiteX0" fmla="*/ 249162 w 916715"/>
                <a:gd name="connsiteY0" fmla="*/ 76478 h 927826"/>
                <a:gd name="connsiteX1" fmla="*/ 229323 w 916715"/>
                <a:gd name="connsiteY1" fmla="*/ 99372 h 927826"/>
                <a:gd name="connsiteX2" fmla="*/ 183978 w 916715"/>
                <a:gd name="connsiteY2" fmla="*/ 192367 h 927826"/>
                <a:gd name="connsiteX3" fmla="*/ 150677 w 916715"/>
                <a:gd name="connsiteY3" fmla="*/ 186230 h 927826"/>
                <a:gd name="connsiteX4" fmla="*/ 122809 w 916715"/>
                <a:gd name="connsiteY4" fmla="*/ 172069 h 927826"/>
                <a:gd name="connsiteX5" fmla="*/ 150677 w 916715"/>
                <a:gd name="connsiteY5" fmla="*/ 146106 h 927826"/>
                <a:gd name="connsiteX6" fmla="*/ 249162 w 916715"/>
                <a:gd name="connsiteY6" fmla="*/ 76478 h 927826"/>
                <a:gd name="connsiteX7" fmla="*/ 412595 w 916715"/>
                <a:gd name="connsiteY7" fmla="*/ 21483 h 927826"/>
                <a:gd name="connsiteX8" fmla="*/ 378822 w 916715"/>
                <a:gd name="connsiteY8" fmla="*/ 134304 h 927826"/>
                <a:gd name="connsiteX9" fmla="*/ 348828 w 916715"/>
                <a:gd name="connsiteY9" fmla="*/ 252554 h 927826"/>
                <a:gd name="connsiteX10" fmla="*/ 200510 w 916715"/>
                <a:gd name="connsiteY10" fmla="*/ 195671 h 927826"/>
                <a:gd name="connsiteX11" fmla="*/ 273016 w 916715"/>
                <a:gd name="connsiteY11" fmla="*/ 78130 h 927826"/>
                <a:gd name="connsiteX12" fmla="*/ 282699 w 916715"/>
                <a:gd name="connsiteY12" fmla="*/ 66092 h 927826"/>
                <a:gd name="connsiteX13" fmla="*/ 331587 w 916715"/>
                <a:gd name="connsiteY13" fmla="*/ 38241 h 927826"/>
                <a:gd name="connsiteX14" fmla="*/ 412595 w 916715"/>
                <a:gd name="connsiteY14" fmla="*/ 21483 h 927826"/>
                <a:gd name="connsiteX15" fmla="*/ 798031 w 916715"/>
                <a:gd name="connsiteY15" fmla="*/ 145397 h 927826"/>
                <a:gd name="connsiteX16" fmla="*/ 853060 w 916715"/>
                <a:gd name="connsiteY16" fmla="*/ 228951 h 927826"/>
                <a:gd name="connsiteX17" fmla="*/ 776775 w 916715"/>
                <a:gd name="connsiteY17" fmla="*/ 256566 h 927826"/>
                <a:gd name="connsiteX18" fmla="*/ 725526 w 916715"/>
                <a:gd name="connsiteY18" fmla="*/ 88515 h 927826"/>
                <a:gd name="connsiteX19" fmla="*/ 760952 w 916715"/>
                <a:gd name="connsiteY19" fmla="*/ 113770 h 927826"/>
                <a:gd name="connsiteX20" fmla="*/ 781735 w 916715"/>
                <a:gd name="connsiteY20" fmla="*/ 147994 h 927826"/>
                <a:gd name="connsiteX21" fmla="*/ 803935 w 916715"/>
                <a:gd name="connsiteY21" fmla="*/ 230839 h 927826"/>
                <a:gd name="connsiteX22" fmla="*/ 798031 w 916715"/>
                <a:gd name="connsiteY22" fmla="*/ 145397 h 927826"/>
                <a:gd name="connsiteX23" fmla="*/ 750324 w 916715"/>
                <a:gd name="connsiteY23" fmla="*/ 266243 h 927826"/>
                <a:gd name="connsiteX24" fmla="*/ 667899 w 916715"/>
                <a:gd name="connsiteY24" fmla="*/ 278989 h 927826"/>
                <a:gd name="connsiteX25" fmla="*/ 637433 w 916715"/>
                <a:gd name="connsiteY25" fmla="*/ 274976 h 927826"/>
                <a:gd name="connsiteX26" fmla="*/ 605077 w 916715"/>
                <a:gd name="connsiteY26" fmla="*/ 89459 h 927826"/>
                <a:gd name="connsiteX27" fmla="*/ 585238 w 916715"/>
                <a:gd name="connsiteY27" fmla="*/ 31868 h 927826"/>
                <a:gd name="connsiteX28" fmla="*/ 707576 w 916715"/>
                <a:gd name="connsiteY28" fmla="*/ 107397 h 927826"/>
                <a:gd name="connsiteX29" fmla="*/ 750324 w 916715"/>
                <a:gd name="connsiteY29" fmla="*/ 266243 h 927826"/>
                <a:gd name="connsiteX30" fmla="*/ 362289 w 916715"/>
                <a:gd name="connsiteY30" fmla="*/ 256802 h 927826"/>
                <a:gd name="connsiteX31" fmla="*/ 437865 w 916715"/>
                <a:gd name="connsiteY31" fmla="*/ 36825 h 927826"/>
                <a:gd name="connsiteX32" fmla="*/ 470457 w 916715"/>
                <a:gd name="connsiteY32" fmla="*/ 18887 h 927826"/>
                <a:gd name="connsiteX33" fmla="*/ 430780 w 916715"/>
                <a:gd name="connsiteY33" fmla="*/ 99372 h 927826"/>
                <a:gd name="connsiteX34" fmla="*/ 434086 w 916715"/>
                <a:gd name="connsiteY34" fmla="*/ 113062 h 927826"/>
                <a:gd name="connsiteX35" fmla="*/ 490532 w 916715"/>
                <a:gd name="connsiteY35" fmla="*/ 41546 h 927826"/>
                <a:gd name="connsiteX36" fmla="*/ 483211 w 916715"/>
                <a:gd name="connsiteY36" fmla="*/ 91111 h 927826"/>
                <a:gd name="connsiteX37" fmla="*/ 504939 w 916715"/>
                <a:gd name="connsiteY37" fmla="*/ 28328 h 927826"/>
                <a:gd name="connsiteX38" fmla="*/ 504939 w 916715"/>
                <a:gd name="connsiteY38" fmla="*/ 19831 h 927826"/>
                <a:gd name="connsiteX39" fmla="*/ 532807 w 916715"/>
                <a:gd name="connsiteY39" fmla="*/ 28564 h 927826"/>
                <a:gd name="connsiteX40" fmla="*/ 585002 w 916715"/>
                <a:gd name="connsiteY40" fmla="*/ 94652 h 927826"/>
                <a:gd name="connsiteX41" fmla="*/ 613579 w 916715"/>
                <a:gd name="connsiteY41" fmla="*/ 234852 h 927826"/>
                <a:gd name="connsiteX42" fmla="*/ 592796 w 916715"/>
                <a:gd name="connsiteY42" fmla="*/ 284181 h 927826"/>
                <a:gd name="connsiteX43" fmla="*/ 507300 w 916715"/>
                <a:gd name="connsiteY43" fmla="*/ 281349 h 927826"/>
                <a:gd name="connsiteX44" fmla="*/ 362289 w 916715"/>
                <a:gd name="connsiteY44" fmla="*/ 256802 h 927826"/>
                <a:gd name="connsiteX45" fmla="*/ 311040 w 916715"/>
                <a:gd name="connsiteY45" fmla="*/ 445388 h 927826"/>
                <a:gd name="connsiteX46" fmla="*/ 153984 w 916715"/>
                <a:gd name="connsiteY46" fmla="*/ 441375 h 927826"/>
                <a:gd name="connsiteX47" fmla="*/ 193661 w 916715"/>
                <a:gd name="connsiteY47" fmla="*/ 221162 h 927826"/>
                <a:gd name="connsiteX48" fmla="*/ 340325 w 916715"/>
                <a:gd name="connsiteY48" fmla="*/ 282529 h 927826"/>
                <a:gd name="connsiteX49" fmla="*/ 311040 w 916715"/>
                <a:gd name="connsiteY49" fmla="*/ 445388 h 927826"/>
                <a:gd name="connsiteX50" fmla="*/ 627277 w 916715"/>
                <a:gd name="connsiteY50" fmla="*/ 486929 h 927826"/>
                <a:gd name="connsiteX51" fmla="*/ 328989 w 916715"/>
                <a:gd name="connsiteY51" fmla="*/ 451761 h 927826"/>
                <a:gd name="connsiteX52" fmla="*/ 353315 w 916715"/>
                <a:gd name="connsiteY52" fmla="*/ 283001 h 927826"/>
                <a:gd name="connsiteX53" fmla="*/ 481085 w 916715"/>
                <a:gd name="connsiteY53" fmla="*/ 304716 h 927826"/>
                <a:gd name="connsiteX54" fmla="*/ 624915 w 916715"/>
                <a:gd name="connsiteY54" fmla="*/ 309672 h 927826"/>
                <a:gd name="connsiteX55" fmla="*/ 627277 w 916715"/>
                <a:gd name="connsiteY55" fmla="*/ 486929 h 927826"/>
                <a:gd name="connsiteX56" fmla="*/ 898877 w 916715"/>
                <a:gd name="connsiteY56" fmla="*/ 481028 h 927826"/>
                <a:gd name="connsiteX57" fmla="*/ 802991 w 916715"/>
                <a:gd name="connsiteY57" fmla="*/ 485040 h 927826"/>
                <a:gd name="connsiteX58" fmla="*/ 793071 w 916715"/>
                <a:gd name="connsiteY58" fmla="*/ 380244 h 927826"/>
                <a:gd name="connsiteX59" fmla="*/ 779373 w 916715"/>
                <a:gd name="connsiteY59" fmla="*/ 279461 h 927826"/>
                <a:gd name="connsiteX60" fmla="*/ 841487 w 916715"/>
                <a:gd name="connsiteY60" fmla="*/ 260579 h 927826"/>
                <a:gd name="connsiteX61" fmla="*/ 851170 w 916715"/>
                <a:gd name="connsiteY61" fmla="*/ 374108 h 927826"/>
                <a:gd name="connsiteX62" fmla="*/ 854004 w 916715"/>
                <a:gd name="connsiteY62" fmla="*/ 327374 h 927826"/>
                <a:gd name="connsiteX63" fmla="*/ 858492 w 916715"/>
                <a:gd name="connsiteY63" fmla="*/ 315809 h 927826"/>
                <a:gd name="connsiteX64" fmla="*/ 874788 w 916715"/>
                <a:gd name="connsiteY64" fmla="*/ 424617 h 927826"/>
                <a:gd name="connsiteX65" fmla="*/ 876441 w 916715"/>
                <a:gd name="connsiteY65" fmla="*/ 311797 h 927826"/>
                <a:gd name="connsiteX66" fmla="*/ 890139 w 916715"/>
                <a:gd name="connsiteY66" fmla="*/ 333747 h 927826"/>
                <a:gd name="connsiteX67" fmla="*/ 898877 w 916715"/>
                <a:gd name="connsiteY67" fmla="*/ 481028 h 927826"/>
                <a:gd name="connsiteX68" fmla="*/ 118558 w 916715"/>
                <a:gd name="connsiteY68" fmla="*/ 272144 h 927826"/>
                <a:gd name="connsiteX69" fmla="*/ 75574 w 916715"/>
                <a:gd name="connsiteY69" fmla="*/ 347673 h 927826"/>
                <a:gd name="connsiteX70" fmla="*/ 54082 w 916715"/>
                <a:gd name="connsiteY70" fmla="*/ 447512 h 927826"/>
                <a:gd name="connsiteX71" fmla="*/ 20545 w 916715"/>
                <a:gd name="connsiteY71" fmla="*/ 445388 h 927826"/>
                <a:gd name="connsiteX72" fmla="*/ 73448 w 916715"/>
                <a:gd name="connsiteY72" fmla="*/ 243113 h 927826"/>
                <a:gd name="connsiteX73" fmla="*/ 108166 w 916715"/>
                <a:gd name="connsiteY73" fmla="*/ 189771 h 927826"/>
                <a:gd name="connsiteX74" fmla="*/ 179727 w 916715"/>
                <a:gd name="connsiteY74" fmla="*/ 215497 h 927826"/>
                <a:gd name="connsiteX75" fmla="*/ 135562 w 916715"/>
                <a:gd name="connsiteY75" fmla="*/ 441375 h 927826"/>
                <a:gd name="connsiteX76" fmla="*/ 96121 w 916715"/>
                <a:gd name="connsiteY76" fmla="*/ 446332 h 927826"/>
                <a:gd name="connsiteX77" fmla="*/ 104623 w 916715"/>
                <a:gd name="connsiteY77" fmla="*/ 389449 h 927826"/>
                <a:gd name="connsiteX78" fmla="*/ 67780 w 916715"/>
                <a:gd name="connsiteY78" fmla="*/ 451524 h 927826"/>
                <a:gd name="connsiteX79" fmla="*/ 102734 w 916715"/>
                <a:gd name="connsiteY79" fmla="*/ 310144 h 927826"/>
                <a:gd name="connsiteX80" fmla="*/ 118558 w 916715"/>
                <a:gd name="connsiteY80" fmla="*/ 272144 h 927826"/>
                <a:gd name="connsiteX81" fmla="*/ 643809 w 916715"/>
                <a:gd name="connsiteY81" fmla="*/ 396766 h 927826"/>
                <a:gd name="connsiteX82" fmla="*/ 640975 w 916715"/>
                <a:gd name="connsiteY82" fmla="*/ 305660 h 927826"/>
                <a:gd name="connsiteX83" fmla="*/ 760479 w 916715"/>
                <a:gd name="connsiteY83" fmla="*/ 288430 h 927826"/>
                <a:gd name="connsiteX84" fmla="*/ 783152 w 916715"/>
                <a:gd name="connsiteY84" fmla="*/ 491413 h 927826"/>
                <a:gd name="connsiteX85" fmla="*/ 641920 w 916715"/>
                <a:gd name="connsiteY85" fmla="*/ 488109 h 927826"/>
                <a:gd name="connsiteX86" fmla="*/ 643809 w 916715"/>
                <a:gd name="connsiteY86" fmla="*/ 396766 h 927826"/>
                <a:gd name="connsiteX87" fmla="*/ 141703 w 916715"/>
                <a:gd name="connsiteY87" fmla="*/ 731453 h 927826"/>
                <a:gd name="connsiteX88" fmla="*/ 85257 w 916715"/>
                <a:gd name="connsiteY88" fmla="*/ 755999 h 927826"/>
                <a:gd name="connsiteX89" fmla="*/ 34243 w 916715"/>
                <a:gd name="connsiteY89" fmla="*/ 627601 h 927826"/>
                <a:gd name="connsiteX90" fmla="*/ 20781 w 916715"/>
                <a:gd name="connsiteY90" fmla="*/ 473003 h 927826"/>
                <a:gd name="connsiteX91" fmla="*/ 45580 w 916715"/>
                <a:gd name="connsiteY91" fmla="*/ 471587 h 927826"/>
                <a:gd name="connsiteX92" fmla="*/ 36841 w 916715"/>
                <a:gd name="connsiteY92" fmla="*/ 625476 h 927826"/>
                <a:gd name="connsiteX93" fmla="*/ 56680 w 916715"/>
                <a:gd name="connsiteY93" fmla="*/ 482444 h 927826"/>
                <a:gd name="connsiteX94" fmla="*/ 69670 w 916715"/>
                <a:gd name="connsiteY94" fmla="*/ 471351 h 927826"/>
                <a:gd name="connsiteX95" fmla="*/ 86438 w 916715"/>
                <a:gd name="connsiteY95" fmla="*/ 500618 h 927826"/>
                <a:gd name="connsiteX96" fmla="*/ 96830 w 916715"/>
                <a:gd name="connsiteY96" fmla="*/ 468046 h 927826"/>
                <a:gd name="connsiteX97" fmla="*/ 130130 w 916715"/>
                <a:gd name="connsiteY97" fmla="*/ 467102 h 927826"/>
                <a:gd name="connsiteX98" fmla="*/ 141703 w 916715"/>
                <a:gd name="connsiteY98" fmla="*/ 731453 h 927826"/>
                <a:gd name="connsiteX99" fmla="*/ 619956 w 916715"/>
                <a:gd name="connsiteY99" fmla="*/ 695812 h 927826"/>
                <a:gd name="connsiteX100" fmla="*/ 370792 w 916715"/>
                <a:gd name="connsiteY100" fmla="*/ 682831 h 927826"/>
                <a:gd name="connsiteX101" fmla="*/ 341034 w 916715"/>
                <a:gd name="connsiteY101" fmla="*/ 679055 h 927826"/>
                <a:gd name="connsiteX102" fmla="*/ 337964 w 916715"/>
                <a:gd name="connsiteY102" fmla="*/ 480084 h 927826"/>
                <a:gd name="connsiteX103" fmla="*/ 347410 w 916715"/>
                <a:gd name="connsiteY103" fmla="*/ 477723 h 927826"/>
                <a:gd name="connsiteX104" fmla="*/ 481321 w 916715"/>
                <a:gd name="connsiteY104" fmla="*/ 489761 h 927826"/>
                <a:gd name="connsiteX105" fmla="*/ 626332 w 916715"/>
                <a:gd name="connsiteY105" fmla="*/ 511711 h 927826"/>
                <a:gd name="connsiteX106" fmla="*/ 619956 w 916715"/>
                <a:gd name="connsiteY106" fmla="*/ 695812 h 927826"/>
                <a:gd name="connsiteX107" fmla="*/ 784097 w 916715"/>
                <a:gd name="connsiteY107" fmla="*/ 515252 h 927826"/>
                <a:gd name="connsiteX108" fmla="*/ 777720 w 916715"/>
                <a:gd name="connsiteY108" fmla="*/ 730036 h 927826"/>
                <a:gd name="connsiteX109" fmla="*/ 633890 w 916715"/>
                <a:gd name="connsiteY109" fmla="*/ 695812 h 927826"/>
                <a:gd name="connsiteX110" fmla="*/ 641920 w 916715"/>
                <a:gd name="connsiteY110" fmla="*/ 515252 h 927826"/>
                <a:gd name="connsiteX111" fmla="*/ 784097 w 916715"/>
                <a:gd name="connsiteY111" fmla="*/ 515252 h 927826"/>
                <a:gd name="connsiteX112" fmla="*/ 847391 w 916715"/>
                <a:gd name="connsiteY112" fmla="*/ 663241 h 927826"/>
                <a:gd name="connsiteX113" fmla="*/ 838653 w 916715"/>
                <a:gd name="connsiteY113" fmla="*/ 707850 h 927826"/>
                <a:gd name="connsiteX114" fmla="*/ 803463 w 916715"/>
                <a:gd name="connsiteY114" fmla="*/ 744434 h 927826"/>
                <a:gd name="connsiteX115" fmla="*/ 797559 w 916715"/>
                <a:gd name="connsiteY115" fmla="*/ 690384 h 927826"/>
                <a:gd name="connsiteX116" fmla="*/ 802518 w 916715"/>
                <a:gd name="connsiteY116" fmla="*/ 516904 h 927826"/>
                <a:gd name="connsiteX117" fmla="*/ 892501 w 916715"/>
                <a:gd name="connsiteY117" fmla="*/ 504159 h 927826"/>
                <a:gd name="connsiteX118" fmla="*/ 859672 w 916715"/>
                <a:gd name="connsiteY118" fmla="*/ 660172 h 927826"/>
                <a:gd name="connsiteX119" fmla="*/ 862034 w 916715"/>
                <a:gd name="connsiteY119" fmla="*/ 546171 h 927826"/>
                <a:gd name="connsiteX120" fmla="*/ 850934 w 916715"/>
                <a:gd name="connsiteY120" fmla="*/ 597861 h 927826"/>
                <a:gd name="connsiteX121" fmla="*/ 847391 w 916715"/>
                <a:gd name="connsiteY121" fmla="*/ 663241 h 927826"/>
                <a:gd name="connsiteX122" fmla="*/ 320250 w 916715"/>
                <a:gd name="connsiteY122" fmla="*/ 684955 h 927826"/>
                <a:gd name="connsiteX123" fmla="*/ 162250 w 916715"/>
                <a:gd name="connsiteY123" fmla="*/ 719651 h 927826"/>
                <a:gd name="connsiteX124" fmla="*/ 160124 w 916715"/>
                <a:gd name="connsiteY124" fmla="*/ 715167 h 927826"/>
                <a:gd name="connsiteX125" fmla="*/ 145481 w 916715"/>
                <a:gd name="connsiteY125" fmla="*/ 597861 h 927826"/>
                <a:gd name="connsiteX126" fmla="*/ 150441 w 916715"/>
                <a:gd name="connsiteY126" fmla="*/ 467338 h 927826"/>
                <a:gd name="connsiteX127" fmla="*/ 274433 w 916715"/>
                <a:gd name="connsiteY127" fmla="*/ 468518 h 927826"/>
                <a:gd name="connsiteX128" fmla="*/ 292854 w 916715"/>
                <a:gd name="connsiteY128" fmla="*/ 471587 h 927826"/>
                <a:gd name="connsiteX129" fmla="*/ 297342 w 916715"/>
                <a:gd name="connsiteY129" fmla="*/ 472767 h 927826"/>
                <a:gd name="connsiteX130" fmla="*/ 309859 w 916715"/>
                <a:gd name="connsiteY130" fmla="*/ 477960 h 927826"/>
                <a:gd name="connsiteX131" fmla="*/ 309386 w 916715"/>
                <a:gd name="connsiteY131" fmla="*/ 581811 h 927826"/>
                <a:gd name="connsiteX132" fmla="*/ 320250 w 916715"/>
                <a:gd name="connsiteY132" fmla="*/ 684955 h 927826"/>
                <a:gd name="connsiteX133" fmla="*/ 616885 w 916715"/>
                <a:gd name="connsiteY133" fmla="*/ 725552 h 927826"/>
                <a:gd name="connsiteX134" fmla="*/ 590434 w 916715"/>
                <a:gd name="connsiteY134" fmla="*/ 895255 h 927826"/>
                <a:gd name="connsiteX135" fmla="*/ 543671 w 916715"/>
                <a:gd name="connsiteY135" fmla="*/ 898324 h 927826"/>
                <a:gd name="connsiteX136" fmla="*/ 417790 w 916715"/>
                <a:gd name="connsiteY136" fmla="*/ 902572 h 927826"/>
                <a:gd name="connsiteX137" fmla="*/ 398188 w 916715"/>
                <a:gd name="connsiteY137" fmla="*/ 856075 h 927826"/>
                <a:gd name="connsiteX138" fmla="*/ 345521 w 916715"/>
                <a:gd name="connsiteY138" fmla="*/ 710210 h 927826"/>
                <a:gd name="connsiteX139" fmla="*/ 616885 w 916715"/>
                <a:gd name="connsiteY139" fmla="*/ 725552 h 927826"/>
                <a:gd name="connsiteX140" fmla="*/ 135090 w 916715"/>
                <a:gd name="connsiteY140" fmla="*/ 755291 h 927826"/>
                <a:gd name="connsiteX141" fmla="*/ 163195 w 916715"/>
                <a:gd name="connsiteY141" fmla="*/ 816658 h 927826"/>
                <a:gd name="connsiteX142" fmla="*/ 130366 w 916715"/>
                <a:gd name="connsiteY142" fmla="*/ 798484 h 927826"/>
                <a:gd name="connsiteX143" fmla="*/ 106513 w 916715"/>
                <a:gd name="connsiteY143" fmla="*/ 769689 h 927826"/>
                <a:gd name="connsiteX144" fmla="*/ 135090 w 916715"/>
                <a:gd name="connsiteY144" fmla="*/ 755291 h 927826"/>
                <a:gd name="connsiteX145" fmla="*/ 820940 w 916715"/>
                <a:gd name="connsiteY145" fmla="*/ 781962 h 927826"/>
                <a:gd name="connsiteX146" fmla="*/ 806297 w 916715"/>
                <a:gd name="connsiteY146" fmla="*/ 811938 h 927826"/>
                <a:gd name="connsiteX147" fmla="*/ 780082 w 916715"/>
                <a:gd name="connsiteY147" fmla="*/ 835304 h 927826"/>
                <a:gd name="connsiteX148" fmla="*/ 820940 w 916715"/>
                <a:gd name="connsiteY148" fmla="*/ 781962 h 927826"/>
                <a:gd name="connsiteX149" fmla="*/ 765675 w 916715"/>
                <a:gd name="connsiteY149" fmla="*/ 837193 h 927826"/>
                <a:gd name="connsiteX150" fmla="*/ 616413 w 916715"/>
                <a:gd name="connsiteY150" fmla="*/ 894547 h 927826"/>
                <a:gd name="connsiteX151" fmla="*/ 633418 w 916715"/>
                <a:gd name="connsiteY151" fmla="*/ 731689 h 927826"/>
                <a:gd name="connsiteX152" fmla="*/ 711119 w 916715"/>
                <a:gd name="connsiteY152" fmla="*/ 743726 h 927826"/>
                <a:gd name="connsiteX153" fmla="*/ 773233 w 916715"/>
                <a:gd name="connsiteY153" fmla="*/ 766384 h 927826"/>
                <a:gd name="connsiteX154" fmla="*/ 756937 w 916715"/>
                <a:gd name="connsiteY154" fmla="*/ 811230 h 927826"/>
                <a:gd name="connsiteX155" fmla="*/ 765675 w 916715"/>
                <a:gd name="connsiteY155" fmla="*/ 837193 h 927826"/>
                <a:gd name="connsiteX156" fmla="*/ 327808 w 916715"/>
                <a:gd name="connsiteY156" fmla="*/ 709502 h 927826"/>
                <a:gd name="connsiteX157" fmla="*/ 397952 w 916715"/>
                <a:gd name="connsiteY157" fmla="*/ 899740 h 927826"/>
                <a:gd name="connsiteX158" fmla="*/ 334657 w 916715"/>
                <a:gd name="connsiteY158" fmla="*/ 884870 h 927826"/>
                <a:gd name="connsiteX159" fmla="*/ 319542 w 916715"/>
                <a:gd name="connsiteY159" fmla="*/ 884634 h 927826"/>
                <a:gd name="connsiteX160" fmla="*/ 189882 w 916715"/>
                <a:gd name="connsiteY160" fmla="*/ 830820 h 927826"/>
                <a:gd name="connsiteX161" fmla="*/ 167918 w 916715"/>
                <a:gd name="connsiteY161" fmla="*/ 760720 h 927826"/>
                <a:gd name="connsiteX162" fmla="*/ 327808 w 916715"/>
                <a:gd name="connsiteY162" fmla="*/ 709502 h 927826"/>
                <a:gd name="connsiteX163" fmla="*/ 651603 w 916715"/>
                <a:gd name="connsiteY163" fmla="*/ 927827 h 927826"/>
                <a:gd name="connsiteX164" fmla="*/ 715134 w 916715"/>
                <a:gd name="connsiteY164" fmla="*/ 905404 h 927826"/>
                <a:gd name="connsiteX165" fmla="*/ 742530 w 916715"/>
                <a:gd name="connsiteY165" fmla="*/ 889355 h 927826"/>
                <a:gd name="connsiteX166" fmla="*/ 775594 w 916715"/>
                <a:gd name="connsiteY166" fmla="*/ 862920 h 927826"/>
                <a:gd name="connsiteX167" fmla="*/ 806533 w 916715"/>
                <a:gd name="connsiteY167" fmla="*/ 828696 h 927826"/>
                <a:gd name="connsiteX168" fmla="*/ 851643 w 916715"/>
                <a:gd name="connsiteY168" fmla="*/ 802497 h 927826"/>
                <a:gd name="connsiteX169" fmla="*/ 850698 w 916715"/>
                <a:gd name="connsiteY169" fmla="*/ 759068 h 927826"/>
                <a:gd name="connsiteX170" fmla="*/ 895571 w 916715"/>
                <a:gd name="connsiteY170" fmla="*/ 652383 h 927826"/>
                <a:gd name="connsiteX171" fmla="*/ 883998 w 916715"/>
                <a:gd name="connsiteY171" fmla="*/ 649315 h 927826"/>
                <a:gd name="connsiteX172" fmla="*/ 875496 w 916715"/>
                <a:gd name="connsiteY172" fmla="*/ 647427 h 927826"/>
                <a:gd name="connsiteX173" fmla="*/ 912339 w 916715"/>
                <a:gd name="connsiteY173" fmla="*/ 511003 h 927826"/>
                <a:gd name="connsiteX174" fmla="*/ 911631 w 916715"/>
                <a:gd name="connsiteY174" fmla="*/ 364195 h 927826"/>
                <a:gd name="connsiteX175" fmla="*/ 812910 w 916715"/>
                <a:gd name="connsiteY175" fmla="*/ 126987 h 927826"/>
                <a:gd name="connsiteX176" fmla="*/ 720802 w 916715"/>
                <a:gd name="connsiteY176" fmla="*/ 50751 h 927826"/>
                <a:gd name="connsiteX177" fmla="*/ 434086 w 916715"/>
                <a:gd name="connsiteY177" fmla="*/ 1421 h 927826"/>
                <a:gd name="connsiteX178" fmla="*/ 308442 w 916715"/>
                <a:gd name="connsiteY178" fmla="*/ 32341 h 927826"/>
                <a:gd name="connsiteX179" fmla="*/ 7083 w 916715"/>
                <a:gd name="connsiteY179" fmla="*/ 403375 h 927826"/>
                <a:gd name="connsiteX180" fmla="*/ 100608 w 916715"/>
                <a:gd name="connsiteY180" fmla="*/ 801080 h 927826"/>
                <a:gd name="connsiteX181" fmla="*/ 191772 w 916715"/>
                <a:gd name="connsiteY181" fmla="*/ 878025 h 927826"/>
                <a:gd name="connsiteX182" fmla="*/ 290965 w 916715"/>
                <a:gd name="connsiteY182" fmla="*/ 897616 h 927826"/>
                <a:gd name="connsiteX183" fmla="*/ 345757 w 916715"/>
                <a:gd name="connsiteY183" fmla="*/ 914137 h 927826"/>
                <a:gd name="connsiteX184" fmla="*/ 406218 w 916715"/>
                <a:gd name="connsiteY184" fmla="*/ 919566 h 927826"/>
                <a:gd name="connsiteX185" fmla="*/ 651603 w 916715"/>
                <a:gd name="connsiteY185" fmla="*/ 911305 h 927826"/>
                <a:gd name="connsiteX186" fmla="*/ 651603 w 916715"/>
                <a:gd name="connsiteY186" fmla="*/ 927827 h 92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916715" h="927826">
                  <a:moveTo>
                    <a:pt x="249162" y="76478"/>
                  </a:moveTo>
                  <a:cubicBezTo>
                    <a:pt x="243494" y="89931"/>
                    <a:pt x="240424" y="83794"/>
                    <a:pt x="229323" y="99372"/>
                  </a:cubicBezTo>
                  <a:lnTo>
                    <a:pt x="183978" y="192367"/>
                  </a:lnTo>
                  <a:cubicBezTo>
                    <a:pt x="167682" y="191187"/>
                    <a:pt x="164139" y="190479"/>
                    <a:pt x="150677" y="186230"/>
                  </a:cubicBezTo>
                  <a:lnTo>
                    <a:pt x="122809" y="172069"/>
                  </a:lnTo>
                  <a:cubicBezTo>
                    <a:pt x="133437" y="164044"/>
                    <a:pt x="138869" y="156255"/>
                    <a:pt x="150677" y="146106"/>
                  </a:cubicBezTo>
                  <a:cubicBezTo>
                    <a:pt x="185395" y="116366"/>
                    <a:pt x="207359" y="98900"/>
                    <a:pt x="249162" y="76478"/>
                  </a:cubicBezTo>
                  <a:close/>
                  <a:moveTo>
                    <a:pt x="412595" y="21483"/>
                  </a:moveTo>
                  <a:cubicBezTo>
                    <a:pt x="409997" y="59956"/>
                    <a:pt x="391103" y="96540"/>
                    <a:pt x="378822" y="134304"/>
                  </a:cubicBezTo>
                  <a:cubicBezTo>
                    <a:pt x="367249" y="169472"/>
                    <a:pt x="356149" y="212193"/>
                    <a:pt x="348828" y="252554"/>
                  </a:cubicBezTo>
                  <a:cubicBezTo>
                    <a:pt x="312221" y="248305"/>
                    <a:pt x="219404" y="209833"/>
                    <a:pt x="200510" y="195671"/>
                  </a:cubicBezTo>
                  <a:cubicBezTo>
                    <a:pt x="229323" y="139497"/>
                    <a:pt x="230268" y="122503"/>
                    <a:pt x="273016" y="78130"/>
                  </a:cubicBezTo>
                  <a:lnTo>
                    <a:pt x="282699" y="66092"/>
                  </a:lnTo>
                  <a:cubicBezTo>
                    <a:pt x="296633" y="49098"/>
                    <a:pt x="305135" y="47210"/>
                    <a:pt x="331587" y="38241"/>
                  </a:cubicBezTo>
                  <a:cubicBezTo>
                    <a:pt x="357094" y="29744"/>
                    <a:pt x="383073" y="22663"/>
                    <a:pt x="412595" y="21483"/>
                  </a:cubicBezTo>
                  <a:close/>
                  <a:moveTo>
                    <a:pt x="798031" y="145397"/>
                  </a:moveTo>
                  <a:cubicBezTo>
                    <a:pt x="820940" y="160975"/>
                    <a:pt x="842668" y="197087"/>
                    <a:pt x="853060" y="228951"/>
                  </a:cubicBezTo>
                  <a:cubicBezTo>
                    <a:pt x="829915" y="238864"/>
                    <a:pt x="802518" y="247125"/>
                    <a:pt x="776775" y="256566"/>
                  </a:cubicBezTo>
                  <a:lnTo>
                    <a:pt x="725526" y="88515"/>
                  </a:lnTo>
                  <a:cubicBezTo>
                    <a:pt x="740641" y="92055"/>
                    <a:pt x="739460" y="86391"/>
                    <a:pt x="760952" y="113770"/>
                  </a:cubicBezTo>
                  <a:cubicBezTo>
                    <a:pt x="769454" y="124627"/>
                    <a:pt x="774414" y="132652"/>
                    <a:pt x="781735" y="147994"/>
                  </a:cubicBezTo>
                  <a:cubicBezTo>
                    <a:pt x="793780" y="173249"/>
                    <a:pt x="798740" y="221870"/>
                    <a:pt x="803935" y="230839"/>
                  </a:cubicBezTo>
                  <a:cubicBezTo>
                    <a:pt x="817870" y="206764"/>
                    <a:pt x="802991" y="166404"/>
                    <a:pt x="798031" y="145397"/>
                  </a:cubicBezTo>
                  <a:close/>
                  <a:moveTo>
                    <a:pt x="750324" y="266243"/>
                  </a:moveTo>
                  <a:cubicBezTo>
                    <a:pt x="720802" y="270728"/>
                    <a:pt x="697893" y="278517"/>
                    <a:pt x="667899" y="278989"/>
                  </a:cubicBezTo>
                  <a:cubicBezTo>
                    <a:pt x="647352" y="279225"/>
                    <a:pt x="653492" y="280877"/>
                    <a:pt x="637433" y="274976"/>
                  </a:cubicBezTo>
                  <a:cubicBezTo>
                    <a:pt x="622790" y="239336"/>
                    <a:pt x="625860" y="165460"/>
                    <a:pt x="605077" y="89459"/>
                  </a:cubicBezTo>
                  <a:cubicBezTo>
                    <a:pt x="598228" y="65148"/>
                    <a:pt x="590906" y="53347"/>
                    <a:pt x="585238" y="31868"/>
                  </a:cubicBezTo>
                  <a:cubicBezTo>
                    <a:pt x="676874" y="41546"/>
                    <a:pt x="666718" y="36825"/>
                    <a:pt x="707576" y="107397"/>
                  </a:cubicBezTo>
                  <a:cubicBezTo>
                    <a:pt x="721983" y="131944"/>
                    <a:pt x="752449" y="232727"/>
                    <a:pt x="750324" y="266243"/>
                  </a:cubicBezTo>
                  <a:close/>
                  <a:moveTo>
                    <a:pt x="362289" y="256802"/>
                  </a:moveTo>
                  <a:cubicBezTo>
                    <a:pt x="365596" y="206292"/>
                    <a:pt x="408343" y="80490"/>
                    <a:pt x="437865" y="36825"/>
                  </a:cubicBezTo>
                  <a:cubicBezTo>
                    <a:pt x="450146" y="18651"/>
                    <a:pt x="445895" y="21011"/>
                    <a:pt x="470457" y="18887"/>
                  </a:cubicBezTo>
                  <a:lnTo>
                    <a:pt x="430780" y="99372"/>
                  </a:lnTo>
                  <a:cubicBezTo>
                    <a:pt x="430071" y="112590"/>
                    <a:pt x="430308" y="107633"/>
                    <a:pt x="434086" y="113062"/>
                  </a:cubicBezTo>
                  <a:cubicBezTo>
                    <a:pt x="449674" y="80254"/>
                    <a:pt x="455106" y="49571"/>
                    <a:pt x="490532" y="41546"/>
                  </a:cubicBezTo>
                  <a:cubicBezTo>
                    <a:pt x="487462" y="60428"/>
                    <a:pt x="476362" y="77894"/>
                    <a:pt x="483211" y="91111"/>
                  </a:cubicBezTo>
                  <a:cubicBezTo>
                    <a:pt x="496673" y="77186"/>
                    <a:pt x="505647" y="44378"/>
                    <a:pt x="504939" y="28328"/>
                  </a:cubicBezTo>
                  <a:lnTo>
                    <a:pt x="504939" y="19831"/>
                  </a:lnTo>
                  <a:cubicBezTo>
                    <a:pt x="539893" y="25496"/>
                    <a:pt x="505411" y="24080"/>
                    <a:pt x="532807" y="28564"/>
                  </a:cubicBezTo>
                  <a:cubicBezTo>
                    <a:pt x="547686" y="30924"/>
                    <a:pt x="555008" y="9682"/>
                    <a:pt x="585002" y="94652"/>
                  </a:cubicBezTo>
                  <a:cubicBezTo>
                    <a:pt x="603187" y="146106"/>
                    <a:pt x="603423" y="182454"/>
                    <a:pt x="613579" y="234852"/>
                  </a:cubicBezTo>
                  <a:cubicBezTo>
                    <a:pt x="620664" y="272852"/>
                    <a:pt x="631292" y="282057"/>
                    <a:pt x="592796" y="284181"/>
                  </a:cubicBezTo>
                  <a:cubicBezTo>
                    <a:pt x="564927" y="285834"/>
                    <a:pt x="533752" y="284181"/>
                    <a:pt x="507300" y="281349"/>
                  </a:cubicBezTo>
                  <a:cubicBezTo>
                    <a:pt x="456287" y="275684"/>
                    <a:pt x="404092" y="270964"/>
                    <a:pt x="362289" y="256802"/>
                  </a:cubicBezTo>
                  <a:close/>
                  <a:moveTo>
                    <a:pt x="311040" y="445388"/>
                  </a:moveTo>
                  <a:lnTo>
                    <a:pt x="153984" y="441375"/>
                  </a:lnTo>
                  <a:cubicBezTo>
                    <a:pt x="153275" y="321946"/>
                    <a:pt x="181380" y="287014"/>
                    <a:pt x="193661" y="221162"/>
                  </a:cubicBezTo>
                  <a:cubicBezTo>
                    <a:pt x="217042" y="222106"/>
                    <a:pt x="319306" y="249957"/>
                    <a:pt x="340325" y="282529"/>
                  </a:cubicBezTo>
                  <a:lnTo>
                    <a:pt x="311040" y="445388"/>
                  </a:lnTo>
                  <a:close/>
                  <a:moveTo>
                    <a:pt x="627277" y="486929"/>
                  </a:moveTo>
                  <a:cubicBezTo>
                    <a:pt x="567289" y="486220"/>
                    <a:pt x="475889" y="452941"/>
                    <a:pt x="328989" y="451761"/>
                  </a:cubicBezTo>
                  <a:cubicBezTo>
                    <a:pt x="327808" y="388741"/>
                    <a:pt x="345757" y="341064"/>
                    <a:pt x="353315" y="283001"/>
                  </a:cubicBezTo>
                  <a:cubicBezTo>
                    <a:pt x="380711" y="282765"/>
                    <a:pt x="451327" y="299523"/>
                    <a:pt x="481085" y="304716"/>
                  </a:cubicBezTo>
                  <a:cubicBezTo>
                    <a:pt x="527848" y="312741"/>
                    <a:pt x="576972" y="305424"/>
                    <a:pt x="624915" y="309672"/>
                  </a:cubicBezTo>
                  <a:lnTo>
                    <a:pt x="627277" y="486929"/>
                  </a:lnTo>
                  <a:close/>
                  <a:moveTo>
                    <a:pt x="898877" y="481028"/>
                  </a:moveTo>
                  <a:cubicBezTo>
                    <a:pt x="870773" y="481972"/>
                    <a:pt x="824010" y="492357"/>
                    <a:pt x="802991" y="485040"/>
                  </a:cubicBezTo>
                  <a:cubicBezTo>
                    <a:pt x="792127" y="461910"/>
                    <a:pt x="795669" y="408568"/>
                    <a:pt x="793071" y="380244"/>
                  </a:cubicBezTo>
                  <a:cubicBezTo>
                    <a:pt x="789529" y="342952"/>
                    <a:pt x="782207" y="315101"/>
                    <a:pt x="779373" y="279461"/>
                  </a:cubicBezTo>
                  <a:lnTo>
                    <a:pt x="841487" y="260579"/>
                  </a:lnTo>
                  <a:cubicBezTo>
                    <a:pt x="842196" y="269312"/>
                    <a:pt x="829206" y="324306"/>
                    <a:pt x="851170" y="374108"/>
                  </a:cubicBezTo>
                  <a:lnTo>
                    <a:pt x="854004" y="327374"/>
                  </a:lnTo>
                  <a:cubicBezTo>
                    <a:pt x="856130" y="316753"/>
                    <a:pt x="855185" y="320530"/>
                    <a:pt x="858492" y="315809"/>
                  </a:cubicBezTo>
                  <a:cubicBezTo>
                    <a:pt x="884943" y="360418"/>
                    <a:pt x="865341" y="407859"/>
                    <a:pt x="874788" y="424617"/>
                  </a:cubicBezTo>
                  <a:cubicBezTo>
                    <a:pt x="882345" y="402667"/>
                    <a:pt x="880456" y="348381"/>
                    <a:pt x="876441" y="311797"/>
                  </a:cubicBezTo>
                  <a:cubicBezTo>
                    <a:pt x="888958" y="324070"/>
                    <a:pt x="880928" y="308728"/>
                    <a:pt x="890139" y="333747"/>
                  </a:cubicBezTo>
                  <a:cubicBezTo>
                    <a:pt x="898641" y="357586"/>
                    <a:pt x="899586" y="457661"/>
                    <a:pt x="898877" y="481028"/>
                  </a:cubicBezTo>
                  <a:close/>
                  <a:moveTo>
                    <a:pt x="118558" y="272144"/>
                  </a:moveTo>
                  <a:cubicBezTo>
                    <a:pt x="92815" y="275684"/>
                    <a:pt x="86910" y="310380"/>
                    <a:pt x="75574" y="347673"/>
                  </a:cubicBezTo>
                  <a:cubicBezTo>
                    <a:pt x="66363" y="378592"/>
                    <a:pt x="60931" y="413760"/>
                    <a:pt x="54082" y="447512"/>
                  </a:cubicBezTo>
                  <a:lnTo>
                    <a:pt x="20545" y="445388"/>
                  </a:lnTo>
                  <a:cubicBezTo>
                    <a:pt x="15586" y="393934"/>
                    <a:pt x="45580" y="294094"/>
                    <a:pt x="73448" y="243113"/>
                  </a:cubicBezTo>
                  <a:cubicBezTo>
                    <a:pt x="84076" y="223050"/>
                    <a:pt x="97538" y="212193"/>
                    <a:pt x="108166" y="189771"/>
                  </a:cubicBezTo>
                  <a:cubicBezTo>
                    <a:pt x="132256" y="198032"/>
                    <a:pt x="119975" y="200156"/>
                    <a:pt x="179727" y="215497"/>
                  </a:cubicBezTo>
                  <a:cubicBezTo>
                    <a:pt x="168627" y="293386"/>
                    <a:pt x="138632" y="349561"/>
                    <a:pt x="135562" y="441375"/>
                  </a:cubicBezTo>
                  <a:lnTo>
                    <a:pt x="96121" y="446332"/>
                  </a:lnTo>
                  <a:lnTo>
                    <a:pt x="104623" y="389449"/>
                  </a:lnTo>
                  <a:cubicBezTo>
                    <a:pt x="69433" y="410928"/>
                    <a:pt x="108874" y="438071"/>
                    <a:pt x="67780" y="451524"/>
                  </a:cubicBezTo>
                  <a:cubicBezTo>
                    <a:pt x="58806" y="420605"/>
                    <a:pt x="86438" y="333039"/>
                    <a:pt x="102734" y="310144"/>
                  </a:cubicBezTo>
                  <a:cubicBezTo>
                    <a:pt x="113126" y="295039"/>
                    <a:pt x="124226" y="292206"/>
                    <a:pt x="118558" y="272144"/>
                  </a:cubicBezTo>
                  <a:close/>
                  <a:moveTo>
                    <a:pt x="643809" y="396766"/>
                  </a:moveTo>
                  <a:cubicBezTo>
                    <a:pt x="643809" y="362778"/>
                    <a:pt x="638613" y="341300"/>
                    <a:pt x="640975" y="305660"/>
                  </a:cubicBezTo>
                  <a:lnTo>
                    <a:pt x="760479" y="288430"/>
                  </a:lnTo>
                  <a:lnTo>
                    <a:pt x="783152" y="491413"/>
                  </a:lnTo>
                  <a:lnTo>
                    <a:pt x="641920" y="488109"/>
                  </a:lnTo>
                  <a:cubicBezTo>
                    <a:pt x="639322" y="447984"/>
                    <a:pt x="643573" y="433114"/>
                    <a:pt x="643809" y="396766"/>
                  </a:cubicBezTo>
                  <a:close/>
                  <a:moveTo>
                    <a:pt x="141703" y="731453"/>
                  </a:moveTo>
                  <a:cubicBezTo>
                    <a:pt x="123990" y="741366"/>
                    <a:pt x="108166" y="752223"/>
                    <a:pt x="85257" y="755999"/>
                  </a:cubicBezTo>
                  <a:cubicBezTo>
                    <a:pt x="62584" y="718235"/>
                    <a:pt x="43690" y="680943"/>
                    <a:pt x="34243" y="627601"/>
                  </a:cubicBezTo>
                  <a:cubicBezTo>
                    <a:pt x="28339" y="594557"/>
                    <a:pt x="4249" y="500146"/>
                    <a:pt x="20781" y="473003"/>
                  </a:cubicBezTo>
                  <a:lnTo>
                    <a:pt x="45580" y="471587"/>
                  </a:lnTo>
                  <a:lnTo>
                    <a:pt x="36841" y="625476"/>
                  </a:lnTo>
                  <a:cubicBezTo>
                    <a:pt x="44871" y="608718"/>
                    <a:pt x="43454" y="504631"/>
                    <a:pt x="56680" y="482444"/>
                  </a:cubicBezTo>
                  <a:cubicBezTo>
                    <a:pt x="64001" y="470171"/>
                    <a:pt x="55027" y="477251"/>
                    <a:pt x="69670" y="471351"/>
                  </a:cubicBezTo>
                  <a:cubicBezTo>
                    <a:pt x="84076" y="478904"/>
                    <a:pt x="77699" y="489761"/>
                    <a:pt x="86438" y="500618"/>
                  </a:cubicBezTo>
                  <a:cubicBezTo>
                    <a:pt x="87855" y="481500"/>
                    <a:pt x="86910" y="480084"/>
                    <a:pt x="96830" y="468046"/>
                  </a:cubicBezTo>
                  <a:lnTo>
                    <a:pt x="130130" y="467102"/>
                  </a:lnTo>
                  <a:cubicBezTo>
                    <a:pt x="137924" y="557501"/>
                    <a:pt x="129658" y="640346"/>
                    <a:pt x="141703" y="731453"/>
                  </a:cubicBezTo>
                  <a:close/>
                  <a:moveTo>
                    <a:pt x="619956" y="695812"/>
                  </a:moveTo>
                  <a:cubicBezTo>
                    <a:pt x="530682" y="690384"/>
                    <a:pt x="478960" y="671502"/>
                    <a:pt x="370792" y="682831"/>
                  </a:cubicBezTo>
                  <a:cubicBezTo>
                    <a:pt x="362762" y="683539"/>
                    <a:pt x="347647" y="685899"/>
                    <a:pt x="341034" y="679055"/>
                  </a:cubicBezTo>
                  <a:cubicBezTo>
                    <a:pt x="325919" y="662533"/>
                    <a:pt x="303718" y="489525"/>
                    <a:pt x="337964" y="480084"/>
                  </a:cubicBezTo>
                  <a:cubicBezTo>
                    <a:pt x="362998" y="473003"/>
                    <a:pt x="316235" y="482444"/>
                    <a:pt x="347410" y="477723"/>
                  </a:cubicBezTo>
                  <a:lnTo>
                    <a:pt x="481321" y="489761"/>
                  </a:lnTo>
                  <a:cubicBezTo>
                    <a:pt x="531154" y="497314"/>
                    <a:pt x="571776" y="510531"/>
                    <a:pt x="626332" y="511711"/>
                  </a:cubicBezTo>
                  <a:lnTo>
                    <a:pt x="619956" y="695812"/>
                  </a:lnTo>
                  <a:close/>
                  <a:moveTo>
                    <a:pt x="784097" y="515252"/>
                  </a:moveTo>
                  <a:cubicBezTo>
                    <a:pt x="785750" y="595737"/>
                    <a:pt x="784097" y="649787"/>
                    <a:pt x="777720" y="730036"/>
                  </a:cubicBezTo>
                  <a:lnTo>
                    <a:pt x="633890" y="695812"/>
                  </a:lnTo>
                  <a:lnTo>
                    <a:pt x="641920" y="515252"/>
                  </a:lnTo>
                  <a:lnTo>
                    <a:pt x="784097" y="515252"/>
                  </a:lnTo>
                  <a:close/>
                  <a:moveTo>
                    <a:pt x="847391" y="663241"/>
                  </a:moveTo>
                  <a:cubicBezTo>
                    <a:pt x="849045" y="679999"/>
                    <a:pt x="854949" y="669849"/>
                    <a:pt x="838653" y="707850"/>
                  </a:cubicBezTo>
                  <a:cubicBezTo>
                    <a:pt x="816925" y="758360"/>
                    <a:pt x="822593" y="744434"/>
                    <a:pt x="803463" y="744434"/>
                  </a:cubicBezTo>
                  <a:cubicBezTo>
                    <a:pt x="790237" y="727204"/>
                    <a:pt x="795197" y="717291"/>
                    <a:pt x="797559" y="690384"/>
                  </a:cubicBezTo>
                  <a:cubicBezTo>
                    <a:pt x="804880" y="604234"/>
                    <a:pt x="799920" y="585352"/>
                    <a:pt x="802518" y="516904"/>
                  </a:cubicBezTo>
                  <a:lnTo>
                    <a:pt x="892501" y="504159"/>
                  </a:lnTo>
                  <a:cubicBezTo>
                    <a:pt x="889194" y="559389"/>
                    <a:pt x="871009" y="611551"/>
                    <a:pt x="859672" y="660172"/>
                  </a:cubicBezTo>
                  <a:cubicBezTo>
                    <a:pt x="840542" y="630669"/>
                    <a:pt x="884943" y="575439"/>
                    <a:pt x="862034" y="546171"/>
                  </a:cubicBezTo>
                  <a:cubicBezTo>
                    <a:pt x="841723" y="556793"/>
                    <a:pt x="850698" y="569538"/>
                    <a:pt x="850934" y="597861"/>
                  </a:cubicBezTo>
                  <a:cubicBezTo>
                    <a:pt x="851170" y="619104"/>
                    <a:pt x="846211" y="649315"/>
                    <a:pt x="847391" y="663241"/>
                  </a:cubicBezTo>
                  <a:close/>
                  <a:moveTo>
                    <a:pt x="320250" y="684955"/>
                  </a:moveTo>
                  <a:cubicBezTo>
                    <a:pt x="265222" y="690384"/>
                    <a:pt x="195078" y="726260"/>
                    <a:pt x="162250" y="719651"/>
                  </a:cubicBezTo>
                  <a:cubicBezTo>
                    <a:pt x="161305" y="718235"/>
                    <a:pt x="160597" y="716347"/>
                    <a:pt x="160124" y="715167"/>
                  </a:cubicBezTo>
                  <a:cubicBezTo>
                    <a:pt x="149024" y="688260"/>
                    <a:pt x="146426" y="626184"/>
                    <a:pt x="145481" y="597861"/>
                  </a:cubicBezTo>
                  <a:cubicBezTo>
                    <a:pt x="143828" y="554196"/>
                    <a:pt x="145954" y="506755"/>
                    <a:pt x="150441" y="467338"/>
                  </a:cubicBezTo>
                  <a:cubicBezTo>
                    <a:pt x="185631" y="464034"/>
                    <a:pt x="238770" y="462146"/>
                    <a:pt x="274433" y="468518"/>
                  </a:cubicBezTo>
                  <a:cubicBezTo>
                    <a:pt x="277267" y="468990"/>
                    <a:pt x="290492" y="471115"/>
                    <a:pt x="292854" y="471587"/>
                  </a:cubicBezTo>
                  <a:cubicBezTo>
                    <a:pt x="294271" y="472059"/>
                    <a:pt x="295924" y="472531"/>
                    <a:pt x="297342" y="472767"/>
                  </a:cubicBezTo>
                  <a:lnTo>
                    <a:pt x="309859" y="477960"/>
                  </a:lnTo>
                  <a:cubicBezTo>
                    <a:pt x="318361" y="498022"/>
                    <a:pt x="308678" y="550892"/>
                    <a:pt x="309386" y="581811"/>
                  </a:cubicBezTo>
                  <a:cubicBezTo>
                    <a:pt x="310095" y="618868"/>
                    <a:pt x="317180" y="651911"/>
                    <a:pt x="320250" y="684955"/>
                  </a:cubicBezTo>
                  <a:close/>
                  <a:moveTo>
                    <a:pt x="616885" y="725552"/>
                  </a:moveTo>
                  <a:cubicBezTo>
                    <a:pt x="617358" y="745850"/>
                    <a:pt x="613579" y="883690"/>
                    <a:pt x="590434" y="895255"/>
                  </a:cubicBezTo>
                  <a:cubicBezTo>
                    <a:pt x="580515" y="900212"/>
                    <a:pt x="557369" y="896435"/>
                    <a:pt x="543671" y="898324"/>
                  </a:cubicBezTo>
                  <a:cubicBezTo>
                    <a:pt x="501632" y="904224"/>
                    <a:pt x="538003" y="916026"/>
                    <a:pt x="417790" y="902572"/>
                  </a:cubicBezTo>
                  <a:cubicBezTo>
                    <a:pt x="410705" y="890299"/>
                    <a:pt x="406218" y="871653"/>
                    <a:pt x="398188" y="856075"/>
                  </a:cubicBezTo>
                  <a:cubicBezTo>
                    <a:pt x="374571" y="808869"/>
                    <a:pt x="352134" y="767093"/>
                    <a:pt x="345521" y="710210"/>
                  </a:cubicBezTo>
                  <a:cubicBezTo>
                    <a:pt x="442353" y="699353"/>
                    <a:pt x="529029" y="710682"/>
                    <a:pt x="616885" y="725552"/>
                  </a:cubicBezTo>
                  <a:close/>
                  <a:moveTo>
                    <a:pt x="135090" y="755291"/>
                  </a:moveTo>
                  <a:cubicBezTo>
                    <a:pt x="155637" y="770633"/>
                    <a:pt x="156109" y="787627"/>
                    <a:pt x="163195" y="816658"/>
                  </a:cubicBezTo>
                  <a:cubicBezTo>
                    <a:pt x="145481" y="811230"/>
                    <a:pt x="144537" y="808633"/>
                    <a:pt x="130366" y="798484"/>
                  </a:cubicBezTo>
                  <a:cubicBezTo>
                    <a:pt x="112181" y="785739"/>
                    <a:pt x="112889" y="790223"/>
                    <a:pt x="106513" y="769689"/>
                  </a:cubicBezTo>
                  <a:lnTo>
                    <a:pt x="135090" y="755291"/>
                  </a:lnTo>
                  <a:close/>
                  <a:moveTo>
                    <a:pt x="820940" y="781962"/>
                  </a:moveTo>
                  <a:cubicBezTo>
                    <a:pt x="816453" y="798484"/>
                    <a:pt x="815744" y="797540"/>
                    <a:pt x="806297" y="811938"/>
                  </a:cubicBezTo>
                  <a:cubicBezTo>
                    <a:pt x="792599" y="832944"/>
                    <a:pt x="796378" y="828460"/>
                    <a:pt x="780082" y="835304"/>
                  </a:cubicBezTo>
                  <a:cubicBezTo>
                    <a:pt x="781735" y="811466"/>
                    <a:pt x="783624" y="783378"/>
                    <a:pt x="820940" y="781962"/>
                  </a:cubicBezTo>
                  <a:close/>
                  <a:moveTo>
                    <a:pt x="765675" y="837193"/>
                  </a:moveTo>
                  <a:cubicBezTo>
                    <a:pt x="740404" y="864808"/>
                    <a:pt x="669552" y="893131"/>
                    <a:pt x="616413" y="894547"/>
                  </a:cubicBezTo>
                  <a:cubicBezTo>
                    <a:pt x="621136" y="835776"/>
                    <a:pt x="631056" y="797776"/>
                    <a:pt x="633418" y="731689"/>
                  </a:cubicBezTo>
                  <a:cubicBezTo>
                    <a:pt x="661522" y="732397"/>
                    <a:pt x="683959" y="738297"/>
                    <a:pt x="711119" y="743726"/>
                  </a:cubicBezTo>
                  <a:lnTo>
                    <a:pt x="773233" y="766384"/>
                  </a:lnTo>
                  <a:cubicBezTo>
                    <a:pt x="772997" y="796596"/>
                    <a:pt x="772997" y="796832"/>
                    <a:pt x="756937" y="811230"/>
                  </a:cubicBezTo>
                  <a:cubicBezTo>
                    <a:pt x="758354" y="817130"/>
                    <a:pt x="764967" y="823503"/>
                    <a:pt x="765675" y="837193"/>
                  </a:cubicBezTo>
                  <a:close/>
                  <a:moveTo>
                    <a:pt x="327808" y="709502"/>
                  </a:moveTo>
                  <a:cubicBezTo>
                    <a:pt x="330642" y="790931"/>
                    <a:pt x="380239" y="850646"/>
                    <a:pt x="397952" y="899740"/>
                  </a:cubicBezTo>
                  <a:cubicBezTo>
                    <a:pt x="354023" y="897379"/>
                    <a:pt x="348119" y="887230"/>
                    <a:pt x="334657" y="884870"/>
                  </a:cubicBezTo>
                  <a:cubicBezTo>
                    <a:pt x="320959" y="882510"/>
                    <a:pt x="337491" y="885814"/>
                    <a:pt x="319542" y="884634"/>
                  </a:cubicBezTo>
                  <a:cubicBezTo>
                    <a:pt x="300176" y="883218"/>
                    <a:pt x="202636" y="851118"/>
                    <a:pt x="189882" y="830820"/>
                  </a:cubicBezTo>
                  <a:cubicBezTo>
                    <a:pt x="184450" y="821851"/>
                    <a:pt x="170044" y="771105"/>
                    <a:pt x="167918" y="760720"/>
                  </a:cubicBezTo>
                  <a:cubicBezTo>
                    <a:pt x="214917" y="737825"/>
                    <a:pt x="258137" y="712098"/>
                    <a:pt x="327808" y="709502"/>
                  </a:cubicBezTo>
                  <a:close/>
                  <a:moveTo>
                    <a:pt x="651603" y="927827"/>
                  </a:moveTo>
                  <a:cubicBezTo>
                    <a:pt x="676874" y="923814"/>
                    <a:pt x="694823" y="916262"/>
                    <a:pt x="715134" y="905404"/>
                  </a:cubicBezTo>
                  <a:cubicBezTo>
                    <a:pt x="721983" y="901628"/>
                    <a:pt x="734264" y="893603"/>
                    <a:pt x="742530" y="889355"/>
                  </a:cubicBezTo>
                  <a:cubicBezTo>
                    <a:pt x="771343" y="874957"/>
                    <a:pt x="754339" y="893131"/>
                    <a:pt x="775594" y="862920"/>
                  </a:cubicBezTo>
                  <a:lnTo>
                    <a:pt x="806533" y="828696"/>
                  </a:lnTo>
                  <a:cubicBezTo>
                    <a:pt x="825427" y="805801"/>
                    <a:pt x="820704" y="787627"/>
                    <a:pt x="851643" y="802497"/>
                  </a:cubicBezTo>
                  <a:cubicBezTo>
                    <a:pt x="856366" y="772521"/>
                    <a:pt x="845738" y="777478"/>
                    <a:pt x="850698" y="759068"/>
                  </a:cubicBezTo>
                  <a:cubicBezTo>
                    <a:pt x="853532" y="748210"/>
                    <a:pt x="887305" y="695104"/>
                    <a:pt x="895571" y="652383"/>
                  </a:cubicBezTo>
                  <a:cubicBezTo>
                    <a:pt x="889430" y="648371"/>
                    <a:pt x="893209" y="651203"/>
                    <a:pt x="883998" y="649315"/>
                  </a:cubicBezTo>
                  <a:cubicBezTo>
                    <a:pt x="878330" y="648135"/>
                    <a:pt x="879275" y="649315"/>
                    <a:pt x="875496" y="647427"/>
                  </a:cubicBezTo>
                  <a:lnTo>
                    <a:pt x="912339" y="511003"/>
                  </a:lnTo>
                  <a:cubicBezTo>
                    <a:pt x="920369" y="478668"/>
                    <a:pt x="915646" y="406679"/>
                    <a:pt x="911631" y="364195"/>
                  </a:cubicBezTo>
                  <a:cubicBezTo>
                    <a:pt x="903601" y="281585"/>
                    <a:pt x="868883" y="186230"/>
                    <a:pt x="812910" y="126987"/>
                  </a:cubicBezTo>
                  <a:cubicBezTo>
                    <a:pt x="772524" y="83794"/>
                    <a:pt x="764730" y="81198"/>
                    <a:pt x="720802" y="50751"/>
                  </a:cubicBezTo>
                  <a:cubicBezTo>
                    <a:pt x="633890" y="-9672"/>
                    <a:pt x="510843" y="13694"/>
                    <a:pt x="434086" y="1421"/>
                  </a:cubicBezTo>
                  <a:cubicBezTo>
                    <a:pt x="389686" y="-5424"/>
                    <a:pt x="348119" y="13694"/>
                    <a:pt x="308442" y="32341"/>
                  </a:cubicBezTo>
                  <a:cubicBezTo>
                    <a:pt x="148316" y="108105"/>
                    <a:pt x="39439" y="209597"/>
                    <a:pt x="7083" y="403375"/>
                  </a:cubicBezTo>
                  <a:cubicBezTo>
                    <a:pt x="-13700" y="526581"/>
                    <a:pt x="9445" y="719651"/>
                    <a:pt x="100608" y="801080"/>
                  </a:cubicBezTo>
                  <a:cubicBezTo>
                    <a:pt x="172878" y="865752"/>
                    <a:pt x="152094" y="811702"/>
                    <a:pt x="191772" y="878025"/>
                  </a:cubicBezTo>
                  <a:cubicBezTo>
                    <a:pt x="210666" y="856075"/>
                    <a:pt x="213263" y="874721"/>
                    <a:pt x="290965" y="897616"/>
                  </a:cubicBezTo>
                  <a:lnTo>
                    <a:pt x="345757" y="914137"/>
                  </a:lnTo>
                  <a:cubicBezTo>
                    <a:pt x="361345" y="916734"/>
                    <a:pt x="385907" y="917442"/>
                    <a:pt x="406218" y="919566"/>
                  </a:cubicBezTo>
                  <a:cubicBezTo>
                    <a:pt x="495019" y="928535"/>
                    <a:pt x="561148" y="922634"/>
                    <a:pt x="651603" y="911305"/>
                  </a:cubicBezTo>
                  <a:lnTo>
                    <a:pt x="651603" y="9278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9" name="Forma libre 909">
              <a:extLst>
                <a:ext uri="{FF2B5EF4-FFF2-40B4-BE49-F238E27FC236}">
                  <a16:creationId xmlns:a16="http://schemas.microsoft.com/office/drawing/2014/main" id="{32C7E113-2542-2C4C-BA8C-356FFC099F9B}"/>
                </a:ext>
              </a:extLst>
            </p:cNvPr>
            <p:cNvSpPr/>
            <p:nvPr/>
          </p:nvSpPr>
          <p:spPr>
            <a:xfrm>
              <a:off x="3565945" y="1376273"/>
              <a:ext cx="209199" cy="230116"/>
            </a:xfrm>
            <a:custGeom>
              <a:avLst/>
              <a:gdLst>
                <a:gd name="connsiteX0" fmla="*/ 171854 w 209199"/>
                <a:gd name="connsiteY0" fmla="*/ 0 h 230116"/>
                <a:gd name="connsiteX1" fmla="*/ 176814 w 209199"/>
                <a:gd name="connsiteY1" fmla="*/ 43665 h 230116"/>
                <a:gd name="connsiteX2" fmla="*/ 188386 w 209199"/>
                <a:gd name="connsiteY2" fmla="*/ 194014 h 230116"/>
                <a:gd name="connsiteX3" fmla="*/ 6060 w 209199"/>
                <a:gd name="connsiteY3" fmla="*/ 164983 h 230116"/>
                <a:gd name="connsiteX4" fmla="*/ 85887 w 209199"/>
                <a:gd name="connsiteY4" fmla="*/ 214076 h 230116"/>
                <a:gd name="connsiteX5" fmla="*/ 205627 w 209199"/>
                <a:gd name="connsiteY5" fmla="*/ 206288 h 230116"/>
                <a:gd name="connsiteX6" fmla="*/ 207989 w 209199"/>
                <a:gd name="connsiteY6" fmla="*/ 193070 h 230116"/>
                <a:gd name="connsiteX7" fmla="*/ 171854 w 209199"/>
                <a:gd name="connsiteY7" fmla="*/ 0 h 23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199" h="230116">
                  <a:moveTo>
                    <a:pt x="171854" y="0"/>
                  </a:moveTo>
                  <a:cubicBezTo>
                    <a:pt x="163588" y="13690"/>
                    <a:pt x="169965" y="22895"/>
                    <a:pt x="176814" y="43665"/>
                  </a:cubicBezTo>
                  <a:cubicBezTo>
                    <a:pt x="188623" y="80013"/>
                    <a:pt x="208225" y="169467"/>
                    <a:pt x="188386" y="194014"/>
                  </a:cubicBezTo>
                  <a:cubicBezTo>
                    <a:pt x="158865" y="230362"/>
                    <a:pt x="9839" y="155070"/>
                    <a:pt x="6060" y="164983"/>
                  </a:cubicBezTo>
                  <a:cubicBezTo>
                    <a:pt x="-6457" y="196610"/>
                    <a:pt x="-7874" y="188586"/>
                    <a:pt x="85887" y="214076"/>
                  </a:cubicBezTo>
                  <a:cubicBezTo>
                    <a:pt x="118951" y="223046"/>
                    <a:pt x="190748" y="249008"/>
                    <a:pt x="205627" y="206288"/>
                  </a:cubicBezTo>
                  <a:cubicBezTo>
                    <a:pt x="208225" y="199443"/>
                    <a:pt x="207280" y="200387"/>
                    <a:pt x="207989" y="193070"/>
                  </a:cubicBezTo>
                  <a:cubicBezTo>
                    <a:pt x="213421" y="144449"/>
                    <a:pt x="200431" y="19354"/>
                    <a:pt x="17185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0" name="Forma libre 910">
              <a:extLst>
                <a:ext uri="{FF2B5EF4-FFF2-40B4-BE49-F238E27FC236}">
                  <a16:creationId xmlns:a16="http://schemas.microsoft.com/office/drawing/2014/main" id="{7A3E2733-1DEA-C646-ACB1-DC454AE01D0D}"/>
                </a:ext>
              </a:extLst>
            </p:cNvPr>
            <p:cNvSpPr/>
            <p:nvPr/>
          </p:nvSpPr>
          <p:spPr>
            <a:xfrm>
              <a:off x="2488201" y="366077"/>
              <a:ext cx="210026" cy="139964"/>
            </a:xfrm>
            <a:custGeom>
              <a:avLst/>
              <a:gdLst>
                <a:gd name="connsiteX0" fmla="*/ 41567 w 210026"/>
                <a:gd name="connsiteY0" fmla="*/ 80249 h 139964"/>
                <a:gd name="connsiteX1" fmla="*/ 76284 w 210026"/>
                <a:gd name="connsiteY1" fmla="*/ 139964 h 139964"/>
                <a:gd name="connsiteX2" fmla="*/ 33301 w 210026"/>
                <a:gd name="connsiteY2" fmla="*/ 25963 h 139964"/>
                <a:gd name="connsiteX3" fmla="*/ 136981 w 210026"/>
                <a:gd name="connsiteY3" fmla="*/ 37292 h 139964"/>
                <a:gd name="connsiteX4" fmla="*/ 178784 w 210026"/>
                <a:gd name="connsiteY4" fmla="*/ 51218 h 139964"/>
                <a:gd name="connsiteX5" fmla="*/ 209959 w 210026"/>
                <a:gd name="connsiteY5" fmla="*/ 67740 h 139964"/>
                <a:gd name="connsiteX6" fmla="*/ 8266 w 210026"/>
                <a:gd name="connsiteY6" fmla="*/ 0 h 139964"/>
                <a:gd name="connsiteX7" fmla="*/ 0 w 210026"/>
                <a:gd name="connsiteY7" fmla="*/ 29975 h 139964"/>
                <a:gd name="connsiteX8" fmla="*/ 41567 w 210026"/>
                <a:gd name="connsiteY8" fmla="*/ 80249 h 13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026" h="139964">
                  <a:moveTo>
                    <a:pt x="41567" y="80249"/>
                  </a:moveTo>
                  <a:cubicBezTo>
                    <a:pt x="68018" y="126510"/>
                    <a:pt x="48180" y="126038"/>
                    <a:pt x="76284" y="139964"/>
                  </a:cubicBezTo>
                  <a:cubicBezTo>
                    <a:pt x="89038" y="105740"/>
                    <a:pt x="41803" y="63491"/>
                    <a:pt x="33301" y="25963"/>
                  </a:cubicBezTo>
                  <a:cubicBezTo>
                    <a:pt x="75812" y="27379"/>
                    <a:pt x="101555" y="28795"/>
                    <a:pt x="136981" y="37292"/>
                  </a:cubicBezTo>
                  <a:cubicBezTo>
                    <a:pt x="151624" y="40833"/>
                    <a:pt x="164850" y="42957"/>
                    <a:pt x="178784" y="51218"/>
                  </a:cubicBezTo>
                  <a:cubicBezTo>
                    <a:pt x="195316" y="60895"/>
                    <a:pt x="189648" y="63963"/>
                    <a:pt x="209959" y="67740"/>
                  </a:cubicBezTo>
                  <a:cubicBezTo>
                    <a:pt x="213738" y="-708"/>
                    <a:pt x="58807" y="7081"/>
                    <a:pt x="8266" y="0"/>
                  </a:cubicBezTo>
                  <a:lnTo>
                    <a:pt x="0" y="29975"/>
                  </a:lnTo>
                  <a:cubicBezTo>
                    <a:pt x="25271" y="45081"/>
                    <a:pt x="25271" y="51454"/>
                    <a:pt x="41567" y="802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1" name="Forma libre 911">
              <a:extLst>
                <a:ext uri="{FF2B5EF4-FFF2-40B4-BE49-F238E27FC236}">
                  <a16:creationId xmlns:a16="http://schemas.microsoft.com/office/drawing/2014/main" id="{D2210862-39B0-E045-95D6-2AC1CE49193F}"/>
                </a:ext>
              </a:extLst>
            </p:cNvPr>
            <p:cNvSpPr/>
            <p:nvPr/>
          </p:nvSpPr>
          <p:spPr>
            <a:xfrm>
              <a:off x="3563267" y="351256"/>
              <a:ext cx="214450" cy="201518"/>
            </a:xfrm>
            <a:custGeom>
              <a:avLst/>
              <a:gdLst>
                <a:gd name="connsiteX0" fmla="*/ 192954 w 214450"/>
                <a:gd name="connsiteY0" fmla="*/ 32051 h 201518"/>
                <a:gd name="connsiteX1" fmla="*/ 152805 w 214450"/>
                <a:gd name="connsiteY1" fmla="*/ 201519 h 201518"/>
                <a:gd name="connsiteX2" fmla="*/ 214210 w 214450"/>
                <a:gd name="connsiteY2" fmla="*/ 23082 h 201518"/>
                <a:gd name="connsiteX3" fmla="*/ 98721 w 214450"/>
                <a:gd name="connsiteY3" fmla="*/ 13405 h 201518"/>
                <a:gd name="connsiteX4" fmla="*/ 0 w 214450"/>
                <a:gd name="connsiteY4" fmla="*/ 67455 h 201518"/>
                <a:gd name="connsiteX5" fmla="*/ 42984 w 214450"/>
                <a:gd name="connsiteY5" fmla="*/ 48809 h 201518"/>
                <a:gd name="connsiteX6" fmla="*/ 91163 w 214450"/>
                <a:gd name="connsiteY6" fmla="*/ 36536 h 201518"/>
                <a:gd name="connsiteX7" fmla="*/ 192954 w 214450"/>
                <a:gd name="connsiteY7" fmla="*/ 32051 h 2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450" h="201518">
                  <a:moveTo>
                    <a:pt x="192954" y="32051"/>
                  </a:moveTo>
                  <a:cubicBezTo>
                    <a:pt x="214210" y="100027"/>
                    <a:pt x="138398" y="170127"/>
                    <a:pt x="152805" y="201519"/>
                  </a:cubicBezTo>
                  <a:cubicBezTo>
                    <a:pt x="158945" y="197506"/>
                    <a:pt x="218697" y="87518"/>
                    <a:pt x="214210" y="23082"/>
                  </a:cubicBezTo>
                  <a:cubicBezTo>
                    <a:pt x="170282" y="-12086"/>
                    <a:pt x="158001" y="-48"/>
                    <a:pt x="98721" y="13405"/>
                  </a:cubicBezTo>
                  <a:cubicBezTo>
                    <a:pt x="57154" y="22610"/>
                    <a:pt x="13226" y="28511"/>
                    <a:pt x="0" y="67455"/>
                  </a:cubicBezTo>
                  <a:cubicBezTo>
                    <a:pt x="18894" y="62263"/>
                    <a:pt x="26688" y="55890"/>
                    <a:pt x="42984" y="48809"/>
                  </a:cubicBezTo>
                  <a:cubicBezTo>
                    <a:pt x="59280" y="41492"/>
                    <a:pt x="70144" y="40312"/>
                    <a:pt x="91163" y="36536"/>
                  </a:cubicBezTo>
                  <a:cubicBezTo>
                    <a:pt x="123047" y="30635"/>
                    <a:pt x="158709" y="20014"/>
                    <a:pt x="192954" y="3205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2" name="Forma libre 912">
              <a:extLst>
                <a:ext uri="{FF2B5EF4-FFF2-40B4-BE49-F238E27FC236}">
                  <a16:creationId xmlns:a16="http://schemas.microsoft.com/office/drawing/2014/main" id="{10A33597-2263-224D-92A8-3B524F091732}"/>
                </a:ext>
              </a:extLst>
            </p:cNvPr>
            <p:cNvSpPr/>
            <p:nvPr/>
          </p:nvSpPr>
          <p:spPr>
            <a:xfrm>
              <a:off x="2172909" y="869051"/>
              <a:ext cx="177603" cy="194486"/>
            </a:xfrm>
            <a:custGeom>
              <a:avLst/>
              <a:gdLst>
                <a:gd name="connsiteX0" fmla="*/ 0 w 177603"/>
                <a:gd name="connsiteY0" fmla="*/ 141380 h 194486"/>
                <a:gd name="connsiteX1" fmla="*/ 177603 w 177603"/>
                <a:gd name="connsiteY1" fmla="*/ 194486 h 194486"/>
                <a:gd name="connsiteX2" fmla="*/ 62586 w 177603"/>
                <a:gd name="connsiteY2" fmla="*/ 143740 h 194486"/>
                <a:gd name="connsiteX3" fmla="*/ 25507 w 177603"/>
                <a:gd name="connsiteY3" fmla="*/ 125094 h 194486"/>
                <a:gd name="connsiteX4" fmla="*/ 132021 w 177603"/>
                <a:gd name="connsiteY4" fmla="*/ 35640 h 194486"/>
                <a:gd name="connsiteX5" fmla="*/ 161779 w 177603"/>
                <a:gd name="connsiteY5" fmla="*/ 0 h 194486"/>
                <a:gd name="connsiteX6" fmla="*/ 76284 w 177603"/>
                <a:gd name="connsiteY6" fmla="*/ 67504 h 194486"/>
                <a:gd name="connsiteX7" fmla="*/ 0 w 177603"/>
                <a:gd name="connsiteY7" fmla="*/ 141380 h 19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603" h="194486">
                  <a:moveTo>
                    <a:pt x="0" y="141380"/>
                  </a:moveTo>
                  <a:cubicBezTo>
                    <a:pt x="28105" y="157902"/>
                    <a:pt x="139815" y="187405"/>
                    <a:pt x="177603" y="194486"/>
                  </a:cubicBezTo>
                  <a:cubicBezTo>
                    <a:pt x="174297" y="157430"/>
                    <a:pt x="132494" y="166163"/>
                    <a:pt x="62586" y="143740"/>
                  </a:cubicBezTo>
                  <a:cubicBezTo>
                    <a:pt x="41094" y="136896"/>
                    <a:pt x="38496" y="137840"/>
                    <a:pt x="25507" y="125094"/>
                  </a:cubicBezTo>
                  <a:lnTo>
                    <a:pt x="132021" y="35640"/>
                  </a:lnTo>
                  <a:cubicBezTo>
                    <a:pt x="157056" y="18882"/>
                    <a:pt x="158001" y="35168"/>
                    <a:pt x="161779" y="0"/>
                  </a:cubicBezTo>
                  <a:cubicBezTo>
                    <a:pt x="132730" y="2832"/>
                    <a:pt x="119268" y="34932"/>
                    <a:pt x="76284" y="67504"/>
                  </a:cubicBezTo>
                  <a:cubicBezTo>
                    <a:pt x="32592" y="100547"/>
                    <a:pt x="1889" y="112349"/>
                    <a:pt x="0" y="1413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3" name="Forma libre 913">
              <a:extLst>
                <a:ext uri="{FF2B5EF4-FFF2-40B4-BE49-F238E27FC236}">
                  <a16:creationId xmlns:a16="http://schemas.microsoft.com/office/drawing/2014/main" id="{8AB083DF-33B7-D34D-9B24-5CD48EC553AB}"/>
                </a:ext>
              </a:extLst>
            </p:cNvPr>
            <p:cNvSpPr/>
            <p:nvPr/>
          </p:nvSpPr>
          <p:spPr>
            <a:xfrm>
              <a:off x="3793333" y="865377"/>
              <a:ext cx="151590" cy="148830"/>
            </a:xfrm>
            <a:custGeom>
              <a:avLst/>
              <a:gdLst>
                <a:gd name="connsiteX0" fmla="*/ 125139 w 151590"/>
                <a:gd name="connsiteY0" fmla="*/ 85339 h 148830"/>
                <a:gd name="connsiteX1" fmla="*/ 53342 w 151590"/>
                <a:gd name="connsiteY1" fmla="*/ 148830 h 148830"/>
                <a:gd name="connsiteX2" fmla="*/ 78377 w 151590"/>
                <a:gd name="connsiteY2" fmla="*/ 132072 h 148830"/>
                <a:gd name="connsiteX3" fmla="*/ 151591 w 151590"/>
                <a:gd name="connsiteY3" fmla="*/ 74482 h 148830"/>
                <a:gd name="connsiteX4" fmla="*/ 136240 w 151590"/>
                <a:gd name="connsiteY4" fmla="*/ 56780 h 148830"/>
                <a:gd name="connsiteX5" fmla="*/ 87351 w 151590"/>
                <a:gd name="connsiteY5" fmla="*/ 24444 h 148830"/>
                <a:gd name="connsiteX6" fmla="*/ 912 w 151590"/>
                <a:gd name="connsiteY6" fmla="*/ 369 h 148830"/>
                <a:gd name="connsiteX7" fmla="*/ 21223 w 151590"/>
                <a:gd name="connsiteY7" fmla="*/ 28693 h 148830"/>
                <a:gd name="connsiteX8" fmla="*/ 125139 w 151590"/>
                <a:gd name="connsiteY8" fmla="*/ 85339 h 148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590" h="148830">
                  <a:moveTo>
                    <a:pt x="125139" y="85339"/>
                  </a:moveTo>
                  <a:cubicBezTo>
                    <a:pt x="103884" y="120035"/>
                    <a:pt x="41534" y="114370"/>
                    <a:pt x="53342" y="148830"/>
                  </a:cubicBezTo>
                  <a:cubicBezTo>
                    <a:pt x="68221" y="142694"/>
                    <a:pt x="62789" y="141277"/>
                    <a:pt x="78377" y="132072"/>
                  </a:cubicBezTo>
                  <a:cubicBezTo>
                    <a:pt x="126084" y="104929"/>
                    <a:pt x="121361" y="128532"/>
                    <a:pt x="151591" y="74482"/>
                  </a:cubicBezTo>
                  <a:cubicBezTo>
                    <a:pt x="145214" y="64333"/>
                    <a:pt x="147104" y="65513"/>
                    <a:pt x="136240" y="56780"/>
                  </a:cubicBezTo>
                  <a:lnTo>
                    <a:pt x="87351" y="24444"/>
                  </a:lnTo>
                  <a:cubicBezTo>
                    <a:pt x="68694" y="14059"/>
                    <a:pt x="20987" y="-2699"/>
                    <a:pt x="912" y="369"/>
                  </a:cubicBezTo>
                  <a:cubicBezTo>
                    <a:pt x="-978" y="26332"/>
                    <a:pt x="-2159" y="23972"/>
                    <a:pt x="21223" y="28693"/>
                  </a:cubicBezTo>
                  <a:cubicBezTo>
                    <a:pt x="57357" y="36009"/>
                    <a:pt x="105065" y="55364"/>
                    <a:pt x="125139" y="8533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4" name="Forma libre 914">
              <a:extLst>
                <a:ext uri="{FF2B5EF4-FFF2-40B4-BE49-F238E27FC236}">
                  <a16:creationId xmlns:a16="http://schemas.microsoft.com/office/drawing/2014/main" id="{A5E8A8A6-DDC4-C44D-90D0-55D63E69E0BE}"/>
                </a:ext>
              </a:extLst>
            </p:cNvPr>
            <p:cNvSpPr/>
            <p:nvPr/>
          </p:nvSpPr>
          <p:spPr>
            <a:xfrm>
              <a:off x="2397635" y="1471864"/>
              <a:ext cx="148901" cy="214786"/>
            </a:xfrm>
            <a:custGeom>
              <a:avLst/>
              <a:gdLst>
                <a:gd name="connsiteX0" fmla="*/ 34829 w 148901"/>
                <a:gd name="connsiteY0" fmla="*/ 0 h 214786"/>
                <a:gd name="connsiteX1" fmla="*/ 20895 w 148901"/>
                <a:gd name="connsiteY1" fmla="*/ 49566 h 214786"/>
                <a:gd name="connsiteX2" fmla="*/ 112 w 148901"/>
                <a:gd name="connsiteY2" fmla="*/ 214549 h 214786"/>
                <a:gd name="connsiteX3" fmla="*/ 84898 w 148901"/>
                <a:gd name="connsiteY3" fmla="*/ 180561 h 214786"/>
                <a:gd name="connsiteX4" fmla="*/ 148902 w 148901"/>
                <a:gd name="connsiteY4" fmla="*/ 137604 h 214786"/>
                <a:gd name="connsiteX5" fmla="*/ 117018 w 148901"/>
                <a:gd name="connsiteY5" fmla="*/ 142796 h 214786"/>
                <a:gd name="connsiteX6" fmla="*/ 17116 w 148901"/>
                <a:gd name="connsiteY6" fmla="*/ 191654 h 214786"/>
                <a:gd name="connsiteX7" fmla="*/ 34829 w 148901"/>
                <a:gd name="connsiteY7" fmla="*/ 0 h 21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901" h="214786">
                  <a:moveTo>
                    <a:pt x="34829" y="0"/>
                  </a:moveTo>
                  <a:cubicBezTo>
                    <a:pt x="11448" y="5665"/>
                    <a:pt x="21131" y="236"/>
                    <a:pt x="20895" y="49566"/>
                  </a:cubicBezTo>
                  <a:cubicBezTo>
                    <a:pt x="20895" y="94411"/>
                    <a:pt x="-1778" y="184101"/>
                    <a:pt x="112" y="214549"/>
                  </a:cubicBezTo>
                  <a:cubicBezTo>
                    <a:pt x="31287" y="217381"/>
                    <a:pt x="59628" y="194250"/>
                    <a:pt x="84898" y="180561"/>
                  </a:cubicBezTo>
                  <a:lnTo>
                    <a:pt x="148902" y="137604"/>
                  </a:lnTo>
                  <a:cubicBezTo>
                    <a:pt x="148193" y="137132"/>
                    <a:pt x="149846" y="124386"/>
                    <a:pt x="117018" y="142796"/>
                  </a:cubicBezTo>
                  <a:cubicBezTo>
                    <a:pt x="88205" y="159082"/>
                    <a:pt x="52070" y="188114"/>
                    <a:pt x="17116" y="191654"/>
                  </a:cubicBezTo>
                  <a:cubicBezTo>
                    <a:pt x="20659" y="151765"/>
                    <a:pt x="48291" y="28559"/>
                    <a:pt x="3482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5" name="Forma libre 915">
              <a:extLst>
                <a:ext uri="{FF2B5EF4-FFF2-40B4-BE49-F238E27FC236}">
                  <a16:creationId xmlns:a16="http://schemas.microsoft.com/office/drawing/2014/main" id="{16A412EB-C30D-9E40-B3D2-F1B559EA6A48}"/>
                </a:ext>
              </a:extLst>
            </p:cNvPr>
            <p:cNvSpPr/>
            <p:nvPr/>
          </p:nvSpPr>
          <p:spPr>
            <a:xfrm>
              <a:off x="3621426" y="918214"/>
              <a:ext cx="197087" cy="36816"/>
            </a:xfrm>
            <a:custGeom>
              <a:avLst/>
              <a:gdLst>
                <a:gd name="connsiteX0" fmla="*/ 3718 w 197087"/>
                <a:gd name="connsiteY0" fmla="*/ 31086 h 36816"/>
                <a:gd name="connsiteX1" fmla="*/ 195728 w 197087"/>
                <a:gd name="connsiteY1" fmla="*/ 36751 h 36816"/>
                <a:gd name="connsiteX2" fmla="*/ 90158 w 197087"/>
                <a:gd name="connsiteY2" fmla="*/ 4887 h 36816"/>
                <a:gd name="connsiteX3" fmla="*/ 3718 w 197087"/>
                <a:gd name="connsiteY3" fmla="*/ 31086 h 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87" h="36816">
                  <a:moveTo>
                    <a:pt x="3718" y="31086"/>
                  </a:moveTo>
                  <a:cubicBezTo>
                    <a:pt x="74806" y="15981"/>
                    <a:pt x="134086" y="38167"/>
                    <a:pt x="195728" y="36751"/>
                  </a:cubicBezTo>
                  <a:cubicBezTo>
                    <a:pt x="205411" y="-12815"/>
                    <a:pt x="162663" y="13148"/>
                    <a:pt x="90158" y="4887"/>
                  </a:cubicBezTo>
                  <a:cubicBezTo>
                    <a:pt x="1356" y="-5262"/>
                    <a:pt x="-7146" y="-1013"/>
                    <a:pt x="3718" y="3108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6" name="Forma libre 916">
              <a:extLst>
                <a:ext uri="{FF2B5EF4-FFF2-40B4-BE49-F238E27FC236}">
                  <a16:creationId xmlns:a16="http://schemas.microsoft.com/office/drawing/2014/main" id="{F66546F4-6A33-0E4A-8A33-3BB90272F369}"/>
                </a:ext>
              </a:extLst>
            </p:cNvPr>
            <p:cNvSpPr/>
            <p:nvPr/>
          </p:nvSpPr>
          <p:spPr>
            <a:xfrm>
              <a:off x="2277490" y="955281"/>
              <a:ext cx="216619" cy="40988"/>
            </a:xfrm>
            <a:custGeom>
              <a:avLst/>
              <a:gdLst>
                <a:gd name="connsiteX0" fmla="*/ 215435 w 216619"/>
                <a:gd name="connsiteY0" fmla="*/ 6293 h 40988"/>
                <a:gd name="connsiteX1" fmla="*/ 203390 w 216619"/>
                <a:gd name="connsiteY1" fmla="*/ 864 h 40988"/>
                <a:gd name="connsiteX2" fmla="*/ 111754 w 216619"/>
                <a:gd name="connsiteY2" fmla="*/ 14554 h 40988"/>
                <a:gd name="connsiteX3" fmla="*/ 989 w 216619"/>
                <a:gd name="connsiteY3" fmla="*/ 15262 h 40988"/>
                <a:gd name="connsiteX4" fmla="*/ 5476 w 216619"/>
                <a:gd name="connsiteY4" fmla="*/ 40989 h 40988"/>
                <a:gd name="connsiteX5" fmla="*/ 114116 w 216619"/>
                <a:gd name="connsiteY5" fmla="*/ 34616 h 40988"/>
                <a:gd name="connsiteX6" fmla="*/ 208350 w 216619"/>
                <a:gd name="connsiteY6" fmla="*/ 31784 h 40988"/>
                <a:gd name="connsiteX7" fmla="*/ 215435 w 216619"/>
                <a:gd name="connsiteY7" fmla="*/ 6293 h 4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619" h="40988">
                  <a:moveTo>
                    <a:pt x="215435" y="6293"/>
                  </a:moveTo>
                  <a:cubicBezTo>
                    <a:pt x="210475" y="2988"/>
                    <a:pt x="213545" y="2752"/>
                    <a:pt x="203390" y="864"/>
                  </a:cubicBezTo>
                  <a:cubicBezTo>
                    <a:pt x="177883" y="-3856"/>
                    <a:pt x="134191" y="12193"/>
                    <a:pt x="111754" y="14554"/>
                  </a:cubicBezTo>
                  <a:cubicBezTo>
                    <a:pt x="78690" y="17622"/>
                    <a:pt x="29566" y="7709"/>
                    <a:pt x="989" y="15262"/>
                  </a:cubicBezTo>
                  <a:cubicBezTo>
                    <a:pt x="-901" y="31312"/>
                    <a:pt x="-428" y="31784"/>
                    <a:pt x="5476" y="40989"/>
                  </a:cubicBezTo>
                  <a:cubicBezTo>
                    <a:pt x="43028" y="33436"/>
                    <a:pt x="75147" y="40517"/>
                    <a:pt x="114116" y="34616"/>
                  </a:cubicBezTo>
                  <a:cubicBezTo>
                    <a:pt x="158517" y="27771"/>
                    <a:pt x="167964" y="12429"/>
                    <a:pt x="208350" y="31784"/>
                  </a:cubicBezTo>
                  <a:cubicBezTo>
                    <a:pt x="214726" y="20926"/>
                    <a:pt x="218741" y="18802"/>
                    <a:pt x="215435" y="629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7" name="Forma libre 917">
              <a:extLst>
                <a:ext uri="{FF2B5EF4-FFF2-40B4-BE49-F238E27FC236}">
                  <a16:creationId xmlns:a16="http://schemas.microsoft.com/office/drawing/2014/main" id="{269A5822-E865-D44F-BAA6-0A816405C4B2}"/>
                </a:ext>
              </a:extLst>
            </p:cNvPr>
            <p:cNvSpPr/>
            <p:nvPr/>
          </p:nvSpPr>
          <p:spPr>
            <a:xfrm>
              <a:off x="2968891" y="1759817"/>
              <a:ext cx="145563" cy="145864"/>
            </a:xfrm>
            <a:custGeom>
              <a:avLst/>
              <a:gdLst>
                <a:gd name="connsiteX0" fmla="*/ 144936 w 145563"/>
                <a:gd name="connsiteY0" fmla="*/ 46733 h 145864"/>
                <a:gd name="connsiteX1" fmla="*/ 116831 w 145563"/>
                <a:gd name="connsiteY1" fmla="*/ 60895 h 145864"/>
                <a:gd name="connsiteX2" fmla="*/ 94394 w 145563"/>
                <a:gd name="connsiteY2" fmla="*/ 109280 h 145864"/>
                <a:gd name="connsiteX3" fmla="*/ 869 w 145563"/>
                <a:gd name="connsiteY3" fmla="*/ 0 h 145864"/>
                <a:gd name="connsiteX4" fmla="*/ 19763 w 145563"/>
                <a:gd name="connsiteY4" fmla="*/ 37528 h 145864"/>
                <a:gd name="connsiteX5" fmla="*/ 94394 w 145563"/>
                <a:gd name="connsiteY5" fmla="*/ 145865 h 145864"/>
                <a:gd name="connsiteX6" fmla="*/ 144936 w 145563"/>
                <a:gd name="connsiteY6" fmla="*/ 46733 h 14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3" h="145864">
                  <a:moveTo>
                    <a:pt x="144936" y="46733"/>
                  </a:moveTo>
                  <a:cubicBezTo>
                    <a:pt x="149659" y="23603"/>
                    <a:pt x="126514" y="34932"/>
                    <a:pt x="116831" y="60895"/>
                  </a:cubicBezTo>
                  <a:cubicBezTo>
                    <a:pt x="110218" y="78125"/>
                    <a:pt x="106675" y="96299"/>
                    <a:pt x="94394" y="109280"/>
                  </a:cubicBezTo>
                  <a:cubicBezTo>
                    <a:pt x="48813" y="67504"/>
                    <a:pt x="43381" y="4012"/>
                    <a:pt x="869" y="0"/>
                  </a:cubicBezTo>
                  <a:cubicBezTo>
                    <a:pt x="-1965" y="28087"/>
                    <a:pt x="1578" y="20062"/>
                    <a:pt x="19763" y="37528"/>
                  </a:cubicBezTo>
                  <a:cubicBezTo>
                    <a:pt x="43145" y="59715"/>
                    <a:pt x="75264" y="133119"/>
                    <a:pt x="94394" y="145865"/>
                  </a:cubicBezTo>
                  <a:lnTo>
                    <a:pt x="144936" y="4673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8" name="Forma libre 918">
              <a:extLst>
                <a:ext uri="{FF2B5EF4-FFF2-40B4-BE49-F238E27FC236}">
                  <a16:creationId xmlns:a16="http://schemas.microsoft.com/office/drawing/2014/main" id="{8A77FE9B-70FC-2747-9935-843B6E9663A8}"/>
                </a:ext>
              </a:extLst>
            </p:cNvPr>
            <p:cNvSpPr/>
            <p:nvPr/>
          </p:nvSpPr>
          <p:spPr>
            <a:xfrm>
              <a:off x="3499500" y="1359944"/>
              <a:ext cx="161268" cy="123485"/>
            </a:xfrm>
            <a:custGeom>
              <a:avLst/>
              <a:gdLst>
                <a:gd name="connsiteX0" fmla="*/ 84787 w 161268"/>
                <a:gd name="connsiteY0" fmla="*/ 70143 h 123485"/>
                <a:gd name="connsiteX1" fmla="*/ 156584 w 161268"/>
                <a:gd name="connsiteY1" fmla="*/ 123485 h 123485"/>
                <a:gd name="connsiteX2" fmla="*/ 135092 w 161268"/>
                <a:gd name="connsiteY2" fmla="*/ 80056 h 123485"/>
                <a:gd name="connsiteX3" fmla="*/ 94942 w 161268"/>
                <a:gd name="connsiteY3" fmla="*/ 49373 h 123485"/>
                <a:gd name="connsiteX4" fmla="*/ 4015 w 161268"/>
                <a:gd name="connsiteY4" fmla="*/ 43 h 123485"/>
                <a:gd name="connsiteX5" fmla="*/ 0 w 161268"/>
                <a:gd name="connsiteY5" fmla="*/ 24826 h 123485"/>
                <a:gd name="connsiteX6" fmla="*/ 84787 w 161268"/>
                <a:gd name="connsiteY6" fmla="*/ 70143 h 12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68" h="123485">
                  <a:moveTo>
                    <a:pt x="84787" y="70143"/>
                  </a:moveTo>
                  <a:cubicBezTo>
                    <a:pt x="106042" y="85957"/>
                    <a:pt x="133202" y="117584"/>
                    <a:pt x="156584" y="123485"/>
                  </a:cubicBezTo>
                  <a:cubicBezTo>
                    <a:pt x="169101" y="95870"/>
                    <a:pt x="154694" y="92802"/>
                    <a:pt x="135092" y="80056"/>
                  </a:cubicBezTo>
                  <a:cubicBezTo>
                    <a:pt x="122102" y="71323"/>
                    <a:pt x="108168" y="59522"/>
                    <a:pt x="94942" y="49373"/>
                  </a:cubicBezTo>
                  <a:cubicBezTo>
                    <a:pt x="73450" y="32615"/>
                    <a:pt x="31411" y="-1373"/>
                    <a:pt x="4015" y="43"/>
                  </a:cubicBezTo>
                  <a:lnTo>
                    <a:pt x="0" y="24826"/>
                  </a:lnTo>
                  <a:cubicBezTo>
                    <a:pt x="34245" y="36627"/>
                    <a:pt x="57627" y="49845"/>
                    <a:pt x="84787" y="701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9" name="Forma libre 919">
              <a:extLst>
                <a:ext uri="{FF2B5EF4-FFF2-40B4-BE49-F238E27FC236}">
                  <a16:creationId xmlns:a16="http://schemas.microsoft.com/office/drawing/2014/main" id="{9B04129F-925E-3A49-90C1-C9037B65CFB4}"/>
                </a:ext>
              </a:extLst>
            </p:cNvPr>
            <p:cNvSpPr/>
            <p:nvPr/>
          </p:nvSpPr>
          <p:spPr>
            <a:xfrm>
              <a:off x="3051559" y="158846"/>
              <a:ext cx="133631" cy="149169"/>
            </a:xfrm>
            <a:custGeom>
              <a:avLst/>
              <a:gdLst>
                <a:gd name="connsiteX0" fmla="*/ 44555 w 133631"/>
                <a:gd name="connsiteY0" fmla="*/ 0 h 149169"/>
                <a:gd name="connsiteX1" fmla="*/ 5350 w 133631"/>
                <a:gd name="connsiteY1" fmla="*/ 110697 h 149169"/>
                <a:gd name="connsiteX2" fmla="*/ 6295 w 133631"/>
                <a:gd name="connsiteY2" fmla="*/ 149169 h 149169"/>
                <a:gd name="connsiteX3" fmla="*/ 42902 w 133631"/>
                <a:gd name="connsiteY3" fmla="*/ 29031 h 149169"/>
                <a:gd name="connsiteX4" fmla="*/ 123201 w 133631"/>
                <a:gd name="connsiteY4" fmla="*/ 104560 h 149169"/>
                <a:gd name="connsiteX5" fmla="*/ 131467 w 133631"/>
                <a:gd name="connsiteY5" fmla="*/ 111405 h 149169"/>
                <a:gd name="connsiteX6" fmla="*/ 44555 w 133631"/>
                <a:gd name="connsiteY6" fmla="*/ 0 h 14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631" h="149169">
                  <a:moveTo>
                    <a:pt x="44555" y="0"/>
                  </a:moveTo>
                  <a:cubicBezTo>
                    <a:pt x="17631" y="36348"/>
                    <a:pt x="14561" y="66796"/>
                    <a:pt x="5350" y="110697"/>
                  </a:cubicBezTo>
                  <a:cubicBezTo>
                    <a:pt x="-5514" y="161915"/>
                    <a:pt x="2989" y="144685"/>
                    <a:pt x="6295" y="149169"/>
                  </a:cubicBezTo>
                  <a:cubicBezTo>
                    <a:pt x="20229" y="127927"/>
                    <a:pt x="28259" y="60659"/>
                    <a:pt x="42902" y="29031"/>
                  </a:cubicBezTo>
                  <a:cubicBezTo>
                    <a:pt x="94624" y="29031"/>
                    <a:pt x="109739" y="86386"/>
                    <a:pt x="123201" y="104560"/>
                  </a:cubicBezTo>
                  <a:cubicBezTo>
                    <a:pt x="129578" y="112821"/>
                    <a:pt x="123201" y="106448"/>
                    <a:pt x="131467" y="111405"/>
                  </a:cubicBezTo>
                  <a:cubicBezTo>
                    <a:pt x="143985" y="82609"/>
                    <a:pt x="100528" y="20534"/>
                    <a:pt x="4455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0" name="Forma libre 920">
              <a:extLst>
                <a:ext uri="{FF2B5EF4-FFF2-40B4-BE49-F238E27FC236}">
                  <a16:creationId xmlns:a16="http://schemas.microsoft.com/office/drawing/2014/main" id="{10BB2685-63A8-3642-A6CB-4A3C8A6EC917}"/>
                </a:ext>
              </a:extLst>
            </p:cNvPr>
            <p:cNvSpPr/>
            <p:nvPr/>
          </p:nvSpPr>
          <p:spPr>
            <a:xfrm>
              <a:off x="3049402" y="1517653"/>
              <a:ext cx="24435" cy="225169"/>
            </a:xfrm>
            <a:custGeom>
              <a:avLst/>
              <a:gdLst>
                <a:gd name="connsiteX0" fmla="*/ 4673 w 24435"/>
                <a:gd name="connsiteY0" fmla="*/ 0 h 225169"/>
                <a:gd name="connsiteX1" fmla="*/ 8924 w 24435"/>
                <a:gd name="connsiteY1" fmla="*/ 112349 h 225169"/>
                <a:gd name="connsiteX2" fmla="*/ 8451 w 24435"/>
                <a:gd name="connsiteY2" fmla="*/ 225170 h 225169"/>
                <a:gd name="connsiteX3" fmla="*/ 23094 w 24435"/>
                <a:gd name="connsiteY3" fmla="*/ 106920 h 225169"/>
                <a:gd name="connsiteX4" fmla="*/ 4673 w 24435"/>
                <a:gd name="connsiteY4" fmla="*/ 0 h 22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5" h="225169">
                  <a:moveTo>
                    <a:pt x="4673" y="0"/>
                  </a:moveTo>
                  <a:cubicBezTo>
                    <a:pt x="-7372" y="20534"/>
                    <a:pt x="7507" y="77889"/>
                    <a:pt x="8924" y="112349"/>
                  </a:cubicBezTo>
                  <a:cubicBezTo>
                    <a:pt x="9868" y="138548"/>
                    <a:pt x="1366" y="213132"/>
                    <a:pt x="8451" y="225170"/>
                  </a:cubicBezTo>
                  <a:cubicBezTo>
                    <a:pt x="30652" y="215493"/>
                    <a:pt x="23330" y="156250"/>
                    <a:pt x="23094" y="106920"/>
                  </a:cubicBezTo>
                  <a:cubicBezTo>
                    <a:pt x="22858" y="79069"/>
                    <a:pt x="25928" y="10621"/>
                    <a:pt x="46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1" name="Forma libre 921">
              <a:extLst>
                <a:ext uri="{FF2B5EF4-FFF2-40B4-BE49-F238E27FC236}">
                  <a16:creationId xmlns:a16="http://schemas.microsoft.com/office/drawing/2014/main" id="{3B2CF862-8CB5-3F43-B5E5-52C6BE06F234}"/>
                </a:ext>
              </a:extLst>
            </p:cNvPr>
            <p:cNvSpPr/>
            <p:nvPr/>
          </p:nvSpPr>
          <p:spPr>
            <a:xfrm>
              <a:off x="2569445" y="410686"/>
              <a:ext cx="121865" cy="122498"/>
            </a:xfrm>
            <a:custGeom>
              <a:avLst/>
              <a:gdLst>
                <a:gd name="connsiteX0" fmla="*/ 8030 w 121865"/>
                <a:gd name="connsiteY0" fmla="*/ 0 h 122498"/>
                <a:gd name="connsiteX1" fmla="*/ 0 w 121865"/>
                <a:gd name="connsiteY1" fmla="*/ 23603 h 122498"/>
                <a:gd name="connsiteX2" fmla="*/ 31647 w 121865"/>
                <a:gd name="connsiteY2" fmla="*/ 45317 h 122498"/>
                <a:gd name="connsiteX3" fmla="*/ 114308 w 121865"/>
                <a:gd name="connsiteY3" fmla="*/ 122498 h 122498"/>
                <a:gd name="connsiteX4" fmla="*/ 121866 w 121865"/>
                <a:gd name="connsiteY4" fmla="*/ 94175 h 122498"/>
                <a:gd name="connsiteX5" fmla="*/ 8030 w 121865"/>
                <a:gd name="connsiteY5" fmla="*/ 0 h 12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65" h="122498">
                  <a:moveTo>
                    <a:pt x="8030" y="0"/>
                  </a:moveTo>
                  <a:cubicBezTo>
                    <a:pt x="3070" y="7553"/>
                    <a:pt x="1181" y="10857"/>
                    <a:pt x="0" y="23603"/>
                  </a:cubicBezTo>
                  <a:cubicBezTo>
                    <a:pt x="11336" y="35404"/>
                    <a:pt x="18422" y="34460"/>
                    <a:pt x="31647" y="45317"/>
                  </a:cubicBezTo>
                  <a:lnTo>
                    <a:pt x="114308" y="122498"/>
                  </a:lnTo>
                  <a:lnTo>
                    <a:pt x="121866" y="94175"/>
                  </a:lnTo>
                  <a:cubicBezTo>
                    <a:pt x="39205" y="40597"/>
                    <a:pt x="39205" y="19826"/>
                    <a:pt x="803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2" name="Forma libre 922">
              <a:extLst>
                <a:ext uri="{FF2B5EF4-FFF2-40B4-BE49-F238E27FC236}">
                  <a16:creationId xmlns:a16="http://schemas.microsoft.com/office/drawing/2014/main" id="{768472D1-A531-AF46-8E17-F0071B572C7B}"/>
                </a:ext>
              </a:extLst>
            </p:cNvPr>
            <p:cNvSpPr/>
            <p:nvPr/>
          </p:nvSpPr>
          <p:spPr>
            <a:xfrm>
              <a:off x="3513184" y="462612"/>
              <a:ext cx="141718" cy="127926"/>
            </a:xfrm>
            <a:custGeom>
              <a:avLst/>
              <a:gdLst>
                <a:gd name="connsiteX0" fmla="*/ 141719 w 141718"/>
                <a:gd name="connsiteY0" fmla="*/ 0 h 127926"/>
                <a:gd name="connsiteX1" fmla="*/ 98027 w 141718"/>
                <a:gd name="connsiteY1" fmla="*/ 24547 h 127926"/>
                <a:gd name="connsiteX2" fmla="*/ 60239 w 141718"/>
                <a:gd name="connsiteY2" fmla="*/ 57355 h 127926"/>
                <a:gd name="connsiteX3" fmla="*/ 2140 w 141718"/>
                <a:gd name="connsiteY3" fmla="*/ 127927 h 127926"/>
                <a:gd name="connsiteX4" fmla="*/ 73701 w 141718"/>
                <a:gd name="connsiteY4" fmla="*/ 65379 h 127926"/>
                <a:gd name="connsiteX5" fmla="*/ 141719 w 141718"/>
                <a:gd name="connsiteY5" fmla="*/ 0 h 12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18" h="127926">
                  <a:moveTo>
                    <a:pt x="141719" y="0"/>
                  </a:moveTo>
                  <a:cubicBezTo>
                    <a:pt x="118574" y="3068"/>
                    <a:pt x="112433" y="11565"/>
                    <a:pt x="98027" y="24547"/>
                  </a:cubicBezTo>
                  <a:cubicBezTo>
                    <a:pt x="86690" y="34696"/>
                    <a:pt x="72992" y="46497"/>
                    <a:pt x="60239" y="57355"/>
                  </a:cubicBezTo>
                  <a:cubicBezTo>
                    <a:pt x="21978" y="89926"/>
                    <a:pt x="-8488" y="104560"/>
                    <a:pt x="2140" y="127927"/>
                  </a:cubicBezTo>
                  <a:lnTo>
                    <a:pt x="73701" y="65379"/>
                  </a:lnTo>
                  <a:cubicBezTo>
                    <a:pt x="124714" y="21951"/>
                    <a:pt x="139121" y="29031"/>
                    <a:pt x="1417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3" name="Forma libre 923">
              <a:extLst>
                <a:ext uri="{FF2B5EF4-FFF2-40B4-BE49-F238E27FC236}">
                  <a16:creationId xmlns:a16="http://schemas.microsoft.com/office/drawing/2014/main" id="{2CFD6082-0240-3946-AAFC-54C0A8687559}"/>
                </a:ext>
              </a:extLst>
            </p:cNvPr>
            <p:cNvSpPr/>
            <p:nvPr/>
          </p:nvSpPr>
          <p:spPr>
            <a:xfrm>
              <a:off x="2478714" y="1389844"/>
              <a:ext cx="160638" cy="160144"/>
            </a:xfrm>
            <a:custGeom>
              <a:avLst/>
              <a:gdLst>
                <a:gd name="connsiteX0" fmla="*/ 160639 w 160638"/>
                <a:gd name="connsiteY0" fmla="*/ 590 h 160144"/>
                <a:gd name="connsiteX1" fmla="*/ 73254 w 160638"/>
                <a:gd name="connsiteY1" fmla="*/ 71634 h 160144"/>
                <a:gd name="connsiteX2" fmla="*/ 28853 w 160638"/>
                <a:gd name="connsiteY2" fmla="*/ 114119 h 160144"/>
                <a:gd name="connsiteX3" fmla="*/ 1457 w 160638"/>
                <a:gd name="connsiteY3" fmla="*/ 160145 h 160144"/>
                <a:gd name="connsiteX4" fmla="*/ 119544 w 160638"/>
                <a:gd name="connsiteY4" fmla="*/ 41659 h 160144"/>
                <a:gd name="connsiteX5" fmla="*/ 160639 w 160638"/>
                <a:gd name="connsiteY5" fmla="*/ 590 h 16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8" h="160144">
                  <a:moveTo>
                    <a:pt x="160639" y="590"/>
                  </a:moveTo>
                  <a:cubicBezTo>
                    <a:pt x="133242" y="-5546"/>
                    <a:pt x="114821" y="37410"/>
                    <a:pt x="73254" y="71634"/>
                  </a:cubicBezTo>
                  <a:cubicBezTo>
                    <a:pt x="53888" y="87684"/>
                    <a:pt x="46094" y="97125"/>
                    <a:pt x="28853" y="114119"/>
                  </a:cubicBezTo>
                  <a:cubicBezTo>
                    <a:pt x="14683" y="128281"/>
                    <a:pt x="-5628" y="134418"/>
                    <a:pt x="1457" y="160145"/>
                  </a:cubicBezTo>
                  <a:cubicBezTo>
                    <a:pt x="11140" y="157548"/>
                    <a:pt x="76324" y="76827"/>
                    <a:pt x="119544" y="41659"/>
                  </a:cubicBezTo>
                  <a:cubicBezTo>
                    <a:pt x="141272" y="23721"/>
                    <a:pt x="150719" y="25845"/>
                    <a:pt x="160639" y="59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4" name="Forma libre 924">
              <a:extLst>
                <a:ext uri="{FF2B5EF4-FFF2-40B4-BE49-F238E27FC236}">
                  <a16:creationId xmlns:a16="http://schemas.microsoft.com/office/drawing/2014/main" id="{CF218483-0820-8845-AAE5-DEAD06DC563B}"/>
                </a:ext>
              </a:extLst>
            </p:cNvPr>
            <p:cNvSpPr/>
            <p:nvPr/>
          </p:nvSpPr>
          <p:spPr>
            <a:xfrm>
              <a:off x="3100988" y="273083"/>
              <a:ext cx="29153" cy="166162"/>
            </a:xfrm>
            <a:custGeom>
              <a:avLst/>
              <a:gdLst>
                <a:gd name="connsiteX0" fmla="*/ 27718 w 29153"/>
                <a:gd name="connsiteY0" fmla="*/ 0 h 166162"/>
                <a:gd name="connsiteX1" fmla="*/ 11895 w 29153"/>
                <a:gd name="connsiteY1" fmla="*/ 30447 h 166162"/>
                <a:gd name="connsiteX2" fmla="*/ 86 w 29153"/>
                <a:gd name="connsiteY2" fmla="*/ 166163 h 166162"/>
                <a:gd name="connsiteX3" fmla="*/ 19216 w 29153"/>
                <a:gd name="connsiteY3" fmla="*/ 133827 h 166162"/>
                <a:gd name="connsiteX4" fmla="*/ 27718 w 29153"/>
                <a:gd name="connsiteY4" fmla="*/ 0 h 16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3" h="166162">
                  <a:moveTo>
                    <a:pt x="27718" y="0"/>
                  </a:moveTo>
                  <a:cubicBezTo>
                    <a:pt x="7644" y="6845"/>
                    <a:pt x="12839" y="5901"/>
                    <a:pt x="11895" y="30447"/>
                  </a:cubicBezTo>
                  <a:cubicBezTo>
                    <a:pt x="10242" y="75765"/>
                    <a:pt x="-1095" y="125802"/>
                    <a:pt x="86" y="166163"/>
                  </a:cubicBezTo>
                  <a:cubicBezTo>
                    <a:pt x="6227" y="164275"/>
                    <a:pt x="15674" y="173008"/>
                    <a:pt x="19216" y="133827"/>
                  </a:cubicBezTo>
                  <a:cubicBezTo>
                    <a:pt x="21578" y="105740"/>
                    <a:pt x="33150" y="11565"/>
                    <a:pt x="2771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5" name="Forma libre 925">
              <a:extLst>
                <a:ext uri="{FF2B5EF4-FFF2-40B4-BE49-F238E27FC236}">
                  <a16:creationId xmlns:a16="http://schemas.microsoft.com/office/drawing/2014/main" id="{C099AEF6-B03E-F445-90ED-80D877BC599B}"/>
                </a:ext>
              </a:extLst>
            </p:cNvPr>
            <p:cNvSpPr/>
            <p:nvPr/>
          </p:nvSpPr>
          <p:spPr>
            <a:xfrm>
              <a:off x="2798753" y="713509"/>
              <a:ext cx="44182" cy="120373"/>
            </a:xfrm>
            <a:custGeom>
              <a:avLst/>
              <a:gdLst>
                <a:gd name="connsiteX0" fmla="*/ 32138 w 44182"/>
                <a:gd name="connsiteY0" fmla="*/ 0 h 120373"/>
                <a:gd name="connsiteX1" fmla="*/ 1671 w 44182"/>
                <a:gd name="connsiteY1" fmla="*/ 98423 h 120373"/>
                <a:gd name="connsiteX2" fmla="*/ 8992 w 44182"/>
                <a:gd name="connsiteY2" fmla="*/ 120374 h 120373"/>
                <a:gd name="connsiteX3" fmla="*/ 21274 w 44182"/>
                <a:gd name="connsiteY3" fmla="*/ 59951 h 120373"/>
                <a:gd name="connsiteX4" fmla="*/ 44182 w 44182"/>
                <a:gd name="connsiteY4" fmla="*/ 12509 h 120373"/>
                <a:gd name="connsiteX5" fmla="*/ 32138 w 44182"/>
                <a:gd name="connsiteY5" fmla="*/ 0 h 12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2" h="120373">
                  <a:moveTo>
                    <a:pt x="32138" y="0"/>
                  </a:moveTo>
                  <a:cubicBezTo>
                    <a:pt x="16314" y="23131"/>
                    <a:pt x="5686" y="66560"/>
                    <a:pt x="1671" y="98423"/>
                  </a:cubicBezTo>
                  <a:cubicBezTo>
                    <a:pt x="-1399" y="122970"/>
                    <a:pt x="-927" y="116125"/>
                    <a:pt x="8992" y="120374"/>
                  </a:cubicBezTo>
                  <a:cubicBezTo>
                    <a:pt x="13480" y="107864"/>
                    <a:pt x="16550" y="76709"/>
                    <a:pt x="21274" y="59951"/>
                  </a:cubicBezTo>
                  <a:cubicBezTo>
                    <a:pt x="28595" y="34696"/>
                    <a:pt x="31665" y="28795"/>
                    <a:pt x="44182" y="12509"/>
                  </a:cubicBezTo>
                  <a:lnTo>
                    <a:pt x="32138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6" name="Forma libre 926">
              <a:extLst>
                <a:ext uri="{FF2B5EF4-FFF2-40B4-BE49-F238E27FC236}">
                  <a16:creationId xmlns:a16="http://schemas.microsoft.com/office/drawing/2014/main" id="{671F6B66-A90B-5740-B1AA-813E80FAC96B}"/>
                </a:ext>
              </a:extLst>
            </p:cNvPr>
            <p:cNvSpPr/>
            <p:nvPr/>
          </p:nvSpPr>
          <p:spPr>
            <a:xfrm>
              <a:off x="2857672" y="561036"/>
              <a:ext cx="46558" cy="92994"/>
            </a:xfrm>
            <a:custGeom>
              <a:avLst/>
              <a:gdLst>
                <a:gd name="connsiteX0" fmla="*/ 41709 w 46558"/>
                <a:gd name="connsiteY0" fmla="*/ 0 h 92994"/>
                <a:gd name="connsiteX1" fmla="*/ 4393 w 46558"/>
                <a:gd name="connsiteY1" fmla="*/ 92995 h 92994"/>
                <a:gd name="connsiteX2" fmla="*/ 28483 w 46558"/>
                <a:gd name="connsiteY2" fmla="*/ 43901 h 92994"/>
                <a:gd name="connsiteX3" fmla="*/ 41709 w 46558"/>
                <a:gd name="connsiteY3" fmla="*/ 0 h 9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58" h="92994">
                  <a:moveTo>
                    <a:pt x="41709" y="0"/>
                  </a:moveTo>
                  <a:cubicBezTo>
                    <a:pt x="27302" y="5665"/>
                    <a:pt x="-13320" y="78125"/>
                    <a:pt x="4393" y="92995"/>
                  </a:cubicBezTo>
                  <a:cubicBezTo>
                    <a:pt x="13604" y="77417"/>
                    <a:pt x="20217" y="56646"/>
                    <a:pt x="28483" y="43901"/>
                  </a:cubicBezTo>
                  <a:cubicBezTo>
                    <a:pt x="37930" y="28795"/>
                    <a:pt x="54934" y="24783"/>
                    <a:pt x="4170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7" name="Forma libre 927">
              <a:extLst>
                <a:ext uri="{FF2B5EF4-FFF2-40B4-BE49-F238E27FC236}">
                  <a16:creationId xmlns:a16="http://schemas.microsoft.com/office/drawing/2014/main" id="{D07DB784-451C-5A4E-BB1B-7A83576B6B09}"/>
                </a:ext>
              </a:extLst>
            </p:cNvPr>
            <p:cNvSpPr/>
            <p:nvPr/>
          </p:nvSpPr>
          <p:spPr>
            <a:xfrm>
              <a:off x="3098712" y="1002233"/>
              <a:ext cx="62822" cy="34633"/>
            </a:xfrm>
            <a:custGeom>
              <a:avLst/>
              <a:gdLst>
                <a:gd name="connsiteX0" fmla="*/ 62822 w 62822"/>
                <a:gd name="connsiteY0" fmla="*/ 34633 h 34633"/>
                <a:gd name="connsiteX1" fmla="*/ 53375 w 62822"/>
                <a:gd name="connsiteY1" fmla="*/ 17403 h 34633"/>
                <a:gd name="connsiteX2" fmla="*/ 0 w 62822"/>
                <a:gd name="connsiteY2" fmla="*/ 2770 h 34633"/>
                <a:gd name="connsiteX3" fmla="*/ 62822 w 62822"/>
                <a:gd name="connsiteY3" fmla="*/ 34633 h 3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22" h="34633">
                  <a:moveTo>
                    <a:pt x="62822" y="34633"/>
                  </a:moveTo>
                  <a:cubicBezTo>
                    <a:pt x="53848" y="15043"/>
                    <a:pt x="69435" y="33689"/>
                    <a:pt x="53375" y="17403"/>
                  </a:cubicBezTo>
                  <a:cubicBezTo>
                    <a:pt x="42511" y="6310"/>
                    <a:pt x="17005" y="-5491"/>
                    <a:pt x="0" y="2770"/>
                  </a:cubicBezTo>
                  <a:cubicBezTo>
                    <a:pt x="3543" y="22832"/>
                    <a:pt x="39913" y="32745"/>
                    <a:pt x="62822" y="3463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8" name="Forma libre 928">
              <a:extLst>
                <a:ext uri="{FF2B5EF4-FFF2-40B4-BE49-F238E27FC236}">
                  <a16:creationId xmlns:a16="http://schemas.microsoft.com/office/drawing/2014/main" id="{A8FA4AFC-4040-594B-965D-9C1460428144}"/>
                </a:ext>
              </a:extLst>
            </p:cNvPr>
            <p:cNvSpPr/>
            <p:nvPr/>
          </p:nvSpPr>
          <p:spPr>
            <a:xfrm>
              <a:off x="2953061" y="977859"/>
              <a:ext cx="24320" cy="95826"/>
            </a:xfrm>
            <a:custGeom>
              <a:avLst/>
              <a:gdLst>
                <a:gd name="connsiteX0" fmla="*/ 23785 w 24320"/>
                <a:gd name="connsiteY0" fmla="*/ 0 h 95826"/>
                <a:gd name="connsiteX1" fmla="*/ 3947 w 24320"/>
                <a:gd name="connsiteY1" fmla="*/ 50274 h 95826"/>
                <a:gd name="connsiteX2" fmla="*/ 10323 w 24320"/>
                <a:gd name="connsiteY2" fmla="*/ 95827 h 95826"/>
                <a:gd name="connsiteX3" fmla="*/ 23785 w 24320"/>
                <a:gd name="connsiteY3" fmla="*/ 0 h 9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0" h="95826">
                  <a:moveTo>
                    <a:pt x="23785" y="0"/>
                  </a:moveTo>
                  <a:cubicBezTo>
                    <a:pt x="4891" y="7317"/>
                    <a:pt x="8906" y="6137"/>
                    <a:pt x="3947" y="50274"/>
                  </a:cubicBezTo>
                  <a:cubicBezTo>
                    <a:pt x="-2194" y="102908"/>
                    <a:pt x="-1958" y="91106"/>
                    <a:pt x="10323" y="95827"/>
                  </a:cubicBezTo>
                  <a:cubicBezTo>
                    <a:pt x="12213" y="44137"/>
                    <a:pt x="27328" y="19826"/>
                    <a:pt x="2378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9" name="Forma libre 929">
              <a:extLst>
                <a:ext uri="{FF2B5EF4-FFF2-40B4-BE49-F238E27FC236}">
                  <a16:creationId xmlns:a16="http://schemas.microsoft.com/office/drawing/2014/main" id="{BB4D1A2F-5C03-1D4B-AC57-0ED7BC0C970C}"/>
                </a:ext>
              </a:extLst>
            </p:cNvPr>
            <p:cNvSpPr/>
            <p:nvPr/>
          </p:nvSpPr>
          <p:spPr>
            <a:xfrm>
              <a:off x="2815766" y="1239377"/>
              <a:ext cx="19307" cy="63019"/>
            </a:xfrm>
            <a:custGeom>
              <a:avLst/>
              <a:gdLst>
                <a:gd name="connsiteX0" fmla="*/ 2843 w 19307"/>
                <a:gd name="connsiteY0" fmla="*/ 0 h 63019"/>
                <a:gd name="connsiteX1" fmla="*/ 17486 w 19307"/>
                <a:gd name="connsiteY1" fmla="*/ 63019 h 63019"/>
                <a:gd name="connsiteX2" fmla="*/ 2843 w 19307"/>
                <a:gd name="connsiteY2" fmla="*/ 0 h 6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07" h="63019">
                  <a:moveTo>
                    <a:pt x="2843" y="0"/>
                  </a:moveTo>
                  <a:cubicBezTo>
                    <a:pt x="-699" y="8969"/>
                    <a:pt x="-4950" y="54286"/>
                    <a:pt x="17486" y="63019"/>
                  </a:cubicBezTo>
                  <a:cubicBezTo>
                    <a:pt x="20556" y="35876"/>
                    <a:pt x="21974" y="8733"/>
                    <a:pt x="284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0" name="Forma libre 930">
              <a:extLst>
                <a:ext uri="{FF2B5EF4-FFF2-40B4-BE49-F238E27FC236}">
                  <a16:creationId xmlns:a16="http://schemas.microsoft.com/office/drawing/2014/main" id="{E3548C72-DB3A-2A4C-8E81-96E4FB6F3C8A}"/>
                </a:ext>
              </a:extLst>
            </p:cNvPr>
            <p:cNvSpPr/>
            <p:nvPr/>
          </p:nvSpPr>
          <p:spPr>
            <a:xfrm>
              <a:off x="2993843" y="976207"/>
              <a:ext cx="18366" cy="63255"/>
            </a:xfrm>
            <a:custGeom>
              <a:avLst/>
              <a:gdLst>
                <a:gd name="connsiteX0" fmla="*/ 9691 w 18366"/>
                <a:gd name="connsiteY0" fmla="*/ 63255 h 63255"/>
                <a:gd name="connsiteX1" fmla="*/ 8038 w 18366"/>
                <a:gd name="connsiteY1" fmla="*/ 0 h 63255"/>
                <a:gd name="connsiteX2" fmla="*/ 9691 w 18366"/>
                <a:gd name="connsiteY2" fmla="*/ 63255 h 6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6" h="63255">
                  <a:moveTo>
                    <a:pt x="9691" y="63255"/>
                  </a:moveTo>
                  <a:cubicBezTo>
                    <a:pt x="21972" y="49330"/>
                    <a:pt x="21027" y="8969"/>
                    <a:pt x="8038" y="0"/>
                  </a:cubicBezTo>
                  <a:cubicBezTo>
                    <a:pt x="-2826" y="14870"/>
                    <a:pt x="-3062" y="49566"/>
                    <a:pt x="9691" y="632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1" name="Forma libre 931">
              <a:extLst>
                <a:ext uri="{FF2B5EF4-FFF2-40B4-BE49-F238E27FC236}">
                  <a16:creationId xmlns:a16="http://schemas.microsoft.com/office/drawing/2014/main" id="{8524B280-F974-B344-8291-05FD838EB3CA}"/>
                </a:ext>
              </a:extLst>
            </p:cNvPr>
            <p:cNvSpPr/>
            <p:nvPr/>
          </p:nvSpPr>
          <p:spPr>
            <a:xfrm>
              <a:off x="2991150" y="794230"/>
              <a:ext cx="25159" cy="61367"/>
            </a:xfrm>
            <a:custGeom>
              <a:avLst/>
              <a:gdLst>
                <a:gd name="connsiteX0" fmla="*/ 23248 w 25159"/>
                <a:gd name="connsiteY0" fmla="*/ 0 h 61367"/>
                <a:gd name="connsiteX1" fmla="*/ 5063 w 25159"/>
                <a:gd name="connsiteY1" fmla="*/ 29975 h 61367"/>
                <a:gd name="connsiteX2" fmla="*/ 3882 w 25159"/>
                <a:gd name="connsiteY2" fmla="*/ 61367 h 61367"/>
                <a:gd name="connsiteX3" fmla="*/ 23248 w 25159"/>
                <a:gd name="connsiteY3" fmla="*/ 0 h 6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59" h="61367">
                  <a:moveTo>
                    <a:pt x="23248" y="0"/>
                  </a:moveTo>
                  <a:cubicBezTo>
                    <a:pt x="1048" y="4721"/>
                    <a:pt x="9550" y="4248"/>
                    <a:pt x="5063" y="29975"/>
                  </a:cubicBezTo>
                  <a:cubicBezTo>
                    <a:pt x="1520" y="48622"/>
                    <a:pt x="-3676" y="47205"/>
                    <a:pt x="3882" y="61367"/>
                  </a:cubicBezTo>
                  <a:cubicBezTo>
                    <a:pt x="11912" y="47913"/>
                    <a:pt x="31278" y="16994"/>
                    <a:pt x="232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2" name="Forma libre 932">
              <a:extLst>
                <a:ext uri="{FF2B5EF4-FFF2-40B4-BE49-F238E27FC236}">
                  <a16:creationId xmlns:a16="http://schemas.microsoft.com/office/drawing/2014/main" id="{3242F463-B174-014D-85FF-A8AEC67CC317}"/>
                </a:ext>
              </a:extLst>
            </p:cNvPr>
            <p:cNvSpPr/>
            <p:nvPr/>
          </p:nvSpPr>
          <p:spPr>
            <a:xfrm>
              <a:off x="2841108" y="740778"/>
              <a:ext cx="14937" cy="73042"/>
            </a:xfrm>
            <a:custGeom>
              <a:avLst/>
              <a:gdLst>
                <a:gd name="connsiteX0" fmla="*/ 10093 w 14937"/>
                <a:gd name="connsiteY0" fmla="*/ 111 h 73042"/>
                <a:gd name="connsiteX1" fmla="*/ 410 w 14937"/>
                <a:gd name="connsiteY1" fmla="*/ 35751 h 73042"/>
                <a:gd name="connsiteX2" fmla="*/ 4661 w 14937"/>
                <a:gd name="connsiteY2" fmla="*/ 73043 h 73042"/>
                <a:gd name="connsiteX3" fmla="*/ 10093 w 14937"/>
                <a:gd name="connsiteY3" fmla="*/ 111 h 7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7" h="73042">
                  <a:moveTo>
                    <a:pt x="10093" y="111"/>
                  </a:moveTo>
                  <a:cubicBezTo>
                    <a:pt x="9148" y="2235"/>
                    <a:pt x="174" y="-10511"/>
                    <a:pt x="410" y="35751"/>
                  </a:cubicBezTo>
                  <a:cubicBezTo>
                    <a:pt x="410" y="53217"/>
                    <a:pt x="-1952" y="58881"/>
                    <a:pt x="4661" y="73043"/>
                  </a:cubicBezTo>
                  <a:cubicBezTo>
                    <a:pt x="12927" y="57937"/>
                    <a:pt x="20012" y="14744"/>
                    <a:pt x="10093" y="11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3" name="Forma libre 933">
              <a:extLst>
                <a:ext uri="{FF2B5EF4-FFF2-40B4-BE49-F238E27FC236}">
                  <a16:creationId xmlns:a16="http://schemas.microsoft.com/office/drawing/2014/main" id="{565C95C9-BB99-3642-92C4-F7D38AA6D08D}"/>
                </a:ext>
              </a:extLst>
            </p:cNvPr>
            <p:cNvSpPr/>
            <p:nvPr/>
          </p:nvSpPr>
          <p:spPr>
            <a:xfrm>
              <a:off x="3103435" y="886390"/>
              <a:ext cx="38646" cy="28449"/>
            </a:xfrm>
            <a:custGeom>
              <a:avLst/>
              <a:gdLst>
                <a:gd name="connsiteX0" fmla="*/ 0 w 38646"/>
                <a:gd name="connsiteY0" fmla="*/ 4375 h 28449"/>
                <a:gd name="connsiteX1" fmla="*/ 14643 w 38646"/>
                <a:gd name="connsiteY1" fmla="*/ 20189 h 28449"/>
                <a:gd name="connsiteX2" fmla="*/ 38260 w 38646"/>
                <a:gd name="connsiteY2" fmla="*/ 28450 h 28449"/>
                <a:gd name="connsiteX3" fmla="*/ 0 w 38646"/>
                <a:gd name="connsiteY3" fmla="*/ 4375 h 2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46" h="28449">
                  <a:moveTo>
                    <a:pt x="0" y="4375"/>
                  </a:moveTo>
                  <a:cubicBezTo>
                    <a:pt x="3543" y="17593"/>
                    <a:pt x="-5196" y="10748"/>
                    <a:pt x="14643" y="20189"/>
                  </a:cubicBezTo>
                  <a:cubicBezTo>
                    <a:pt x="20075" y="23021"/>
                    <a:pt x="32592" y="27034"/>
                    <a:pt x="38260" y="28450"/>
                  </a:cubicBezTo>
                  <a:cubicBezTo>
                    <a:pt x="42039" y="5319"/>
                    <a:pt x="17241" y="-7190"/>
                    <a:pt x="0" y="437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4" name="Forma libre 934">
              <a:extLst>
                <a:ext uri="{FF2B5EF4-FFF2-40B4-BE49-F238E27FC236}">
                  <a16:creationId xmlns:a16="http://schemas.microsoft.com/office/drawing/2014/main" id="{C681AF99-CB36-954B-B73E-BC632622C847}"/>
                </a:ext>
              </a:extLst>
            </p:cNvPr>
            <p:cNvSpPr/>
            <p:nvPr/>
          </p:nvSpPr>
          <p:spPr>
            <a:xfrm>
              <a:off x="3034513" y="852281"/>
              <a:ext cx="21419" cy="38720"/>
            </a:xfrm>
            <a:custGeom>
              <a:avLst/>
              <a:gdLst>
                <a:gd name="connsiteX0" fmla="*/ 7045 w 21419"/>
                <a:gd name="connsiteY0" fmla="*/ 248 h 38720"/>
                <a:gd name="connsiteX1" fmla="*/ 1849 w 21419"/>
                <a:gd name="connsiteY1" fmla="*/ 20782 h 38720"/>
                <a:gd name="connsiteX2" fmla="*/ 17909 w 21419"/>
                <a:gd name="connsiteY2" fmla="*/ 38720 h 38720"/>
                <a:gd name="connsiteX3" fmla="*/ 7045 w 21419"/>
                <a:gd name="connsiteY3" fmla="*/ 248 h 3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19" h="38720">
                  <a:moveTo>
                    <a:pt x="7045" y="248"/>
                  </a:moveTo>
                  <a:cubicBezTo>
                    <a:pt x="6809" y="484"/>
                    <a:pt x="-4291" y="-4473"/>
                    <a:pt x="1849" y="20782"/>
                  </a:cubicBezTo>
                  <a:cubicBezTo>
                    <a:pt x="4919" y="33527"/>
                    <a:pt x="16256" y="37776"/>
                    <a:pt x="17909" y="38720"/>
                  </a:cubicBezTo>
                  <a:cubicBezTo>
                    <a:pt x="26884" y="22906"/>
                    <a:pt x="16964" y="11577"/>
                    <a:pt x="7045" y="24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5" name="Forma libre 935">
              <a:extLst>
                <a:ext uri="{FF2B5EF4-FFF2-40B4-BE49-F238E27FC236}">
                  <a16:creationId xmlns:a16="http://schemas.microsoft.com/office/drawing/2014/main" id="{A8FBF735-58BF-E54A-87F1-44ECAFF0AB7F}"/>
                </a:ext>
              </a:extLst>
            </p:cNvPr>
            <p:cNvSpPr/>
            <p:nvPr/>
          </p:nvSpPr>
          <p:spPr>
            <a:xfrm>
              <a:off x="3027621" y="984940"/>
              <a:ext cx="23815" cy="35168"/>
            </a:xfrm>
            <a:custGeom>
              <a:avLst/>
              <a:gdLst>
                <a:gd name="connsiteX0" fmla="*/ 3073 w 23815"/>
                <a:gd name="connsiteY0" fmla="*/ 0 h 35168"/>
                <a:gd name="connsiteX1" fmla="*/ 19369 w 23815"/>
                <a:gd name="connsiteY1" fmla="*/ 35168 h 35168"/>
                <a:gd name="connsiteX2" fmla="*/ 20077 w 23815"/>
                <a:gd name="connsiteY2" fmla="*/ 13926 h 35168"/>
                <a:gd name="connsiteX3" fmla="*/ 3073 w 23815"/>
                <a:gd name="connsiteY3" fmla="*/ 0 h 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5" h="35168">
                  <a:moveTo>
                    <a:pt x="3073" y="0"/>
                  </a:moveTo>
                  <a:cubicBezTo>
                    <a:pt x="-5902" y="15578"/>
                    <a:pt x="6379" y="29267"/>
                    <a:pt x="19369" y="35168"/>
                  </a:cubicBezTo>
                  <a:cubicBezTo>
                    <a:pt x="23620" y="28087"/>
                    <a:pt x="26454" y="28087"/>
                    <a:pt x="20077" y="13926"/>
                  </a:cubicBezTo>
                  <a:cubicBezTo>
                    <a:pt x="15118" y="2596"/>
                    <a:pt x="14645" y="3304"/>
                    <a:pt x="30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6" name="Forma libre 936">
              <a:extLst>
                <a:ext uri="{FF2B5EF4-FFF2-40B4-BE49-F238E27FC236}">
                  <a16:creationId xmlns:a16="http://schemas.microsoft.com/office/drawing/2014/main" id="{3D4FD6B9-2C69-A14E-880B-646FF9D19F17}"/>
                </a:ext>
              </a:extLst>
            </p:cNvPr>
            <p:cNvSpPr/>
            <p:nvPr/>
          </p:nvSpPr>
          <p:spPr>
            <a:xfrm>
              <a:off x="2847945" y="1266048"/>
              <a:ext cx="15141" cy="51453"/>
            </a:xfrm>
            <a:custGeom>
              <a:avLst/>
              <a:gdLst>
                <a:gd name="connsiteX0" fmla="*/ 3020 w 15141"/>
                <a:gd name="connsiteY0" fmla="*/ 0 h 51453"/>
                <a:gd name="connsiteX1" fmla="*/ 10814 w 15141"/>
                <a:gd name="connsiteY1" fmla="*/ 51454 h 51453"/>
                <a:gd name="connsiteX2" fmla="*/ 3020 w 15141"/>
                <a:gd name="connsiteY2" fmla="*/ 0 h 5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41" h="51453">
                  <a:moveTo>
                    <a:pt x="3020" y="0"/>
                  </a:moveTo>
                  <a:cubicBezTo>
                    <a:pt x="-2884" y="20534"/>
                    <a:pt x="-50" y="36584"/>
                    <a:pt x="10814" y="51454"/>
                  </a:cubicBezTo>
                  <a:cubicBezTo>
                    <a:pt x="21205" y="35404"/>
                    <a:pt x="10578" y="9677"/>
                    <a:pt x="302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7" name="Forma libre 937">
              <a:extLst>
                <a:ext uri="{FF2B5EF4-FFF2-40B4-BE49-F238E27FC236}">
                  <a16:creationId xmlns:a16="http://schemas.microsoft.com/office/drawing/2014/main" id="{D5302563-BFA2-0E4C-A56E-AE027D878004}"/>
                </a:ext>
              </a:extLst>
            </p:cNvPr>
            <p:cNvSpPr/>
            <p:nvPr/>
          </p:nvSpPr>
          <p:spPr>
            <a:xfrm>
              <a:off x="2886391" y="642465"/>
              <a:ext cx="17476" cy="18174"/>
            </a:xfrm>
            <a:custGeom>
              <a:avLst/>
              <a:gdLst>
                <a:gd name="connsiteX0" fmla="*/ 17477 w 17476"/>
                <a:gd name="connsiteY0" fmla="*/ 1416 h 18174"/>
                <a:gd name="connsiteX1" fmla="*/ 0 w 17476"/>
                <a:gd name="connsiteY1" fmla="*/ 0 h 18174"/>
                <a:gd name="connsiteX2" fmla="*/ 8266 w 17476"/>
                <a:gd name="connsiteY2" fmla="*/ 18174 h 18174"/>
                <a:gd name="connsiteX3" fmla="*/ 17477 w 17476"/>
                <a:gd name="connsiteY3" fmla="*/ 1416 h 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76" h="18174">
                  <a:moveTo>
                    <a:pt x="17477" y="1416"/>
                  </a:moveTo>
                  <a:lnTo>
                    <a:pt x="0" y="0"/>
                  </a:lnTo>
                  <a:cubicBezTo>
                    <a:pt x="1181" y="16758"/>
                    <a:pt x="-1181" y="9677"/>
                    <a:pt x="8266" y="18174"/>
                  </a:cubicBezTo>
                  <a:lnTo>
                    <a:pt x="17477" y="141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64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2024 год: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925" y="196168"/>
            <a:ext cx="2020510" cy="157599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09541"/>
              </p:ext>
            </p:extLst>
          </p:nvPr>
        </p:nvGraphicFramePr>
        <p:xfrm>
          <a:off x="939955" y="2367087"/>
          <a:ext cx="2665393" cy="30960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21562">
                  <a:extLst>
                    <a:ext uri="{9D8B030D-6E8A-4147-A177-3AD203B41FA5}">
                      <a16:colId xmlns:a16="http://schemas.microsoft.com/office/drawing/2014/main" val="3451385960"/>
                    </a:ext>
                  </a:extLst>
                </a:gridCol>
                <a:gridCol w="743831">
                  <a:extLst>
                    <a:ext uri="{9D8B030D-6E8A-4147-A177-3AD203B41FA5}">
                      <a16:colId xmlns:a16="http://schemas.microsoft.com/office/drawing/2014/main" val="1066406756"/>
                    </a:ext>
                  </a:extLst>
                </a:gridCol>
              </a:tblGrid>
              <a:tr h="4067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МУЗЕЙ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47374"/>
                  </a:ext>
                </a:extLst>
              </a:tr>
              <a:tr h="406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Оборудование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Кол-во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990149"/>
                  </a:ext>
                </a:extLst>
              </a:tr>
              <a:tr h="1062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Музейные выставочные витрины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0740007"/>
                  </a:ext>
                </a:extLst>
              </a:tr>
              <a:tr h="406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Экран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40575661"/>
                  </a:ext>
                </a:extLst>
              </a:tr>
              <a:tr h="406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Ноутбук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8339330"/>
                  </a:ext>
                </a:extLst>
              </a:tr>
              <a:tr h="406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Мышь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456142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38012"/>
              </p:ext>
            </p:extLst>
          </p:nvPr>
        </p:nvGraphicFramePr>
        <p:xfrm>
          <a:off x="3966391" y="1613898"/>
          <a:ext cx="3462019" cy="4525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602">
                  <a:extLst>
                    <a:ext uri="{9D8B030D-6E8A-4147-A177-3AD203B41FA5}">
                      <a16:colId xmlns:a16="http://schemas.microsoft.com/office/drawing/2014/main" val="1303973814"/>
                    </a:ext>
                  </a:extLst>
                </a:gridCol>
                <a:gridCol w="916417">
                  <a:extLst>
                    <a:ext uri="{9D8B030D-6E8A-4147-A177-3AD203B41FA5}">
                      <a16:colId xmlns:a16="http://schemas.microsoft.com/office/drawing/2014/main" val="3389418667"/>
                    </a:ext>
                  </a:extLst>
                </a:gridCol>
              </a:tblGrid>
              <a:tr h="4763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НВП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4355192"/>
                  </a:ext>
                </a:extLst>
              </a:tr>
              <a:tr h="476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Оборудование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Кол-во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9945719"/>
                  </a:ext>
                </a:extLst>
              </a:tr>
              <a:tr h="400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Ноутбук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9652045"/>
                  </a:ext>
                </a:extLst>
              </a:tr>
              <a:tr h="400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Мышь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1547708"/>
                  </a:ext>
                </a:extLst>
              </a:tr>
              <a:tr h="790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Макет автомата Калашникова АК-74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6696529"/>
                  </a:ext>
                </a:extLst>
              </a:tr>
              <a:tr h="790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Макет автомата Калашникова АК-12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7640778"/>
                  </a:ext>
                </a:extLst>
              </a:tr>
              <a:tr h="400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Интерактивный тир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25146113"/>
                  </a:ext>
                </a:extLst>
              </a:tr>
              <a:tr h="790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Спортивная пневматическая винтовка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53707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61931"/>
              </p:ext>
            </p:extLst>
          </p:nvPr>
        </p:nvGraphicFramePr>
        <p:xfrm>
          <a:off x="7666264" y="1666813"/>
          <a:ext cx="3602331" cy="447272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12779">
                  <a:extLst>
                    <a:ext uri="{9D8B030D-6E8A-4147-A177-3AD203B41FA5}">
                      <a16:colId xmlns:a16="http://schemas.microsoft.com/office/drawing/2014/main" val="607970778"/>
                    </a:ext>
                  </a:extLst>
                </a:gridCol>
                <a:gridCol w="789552">
                  <a:extLst>
                    <a:ext uri="{9D8B030D-6E8A-4147-A177-3AD203B41FA5}">
                      <a16:colId xmlns:a16="http://schemas.microsoft.com/office/drawing/2014/main" val="989643790"/>
                    </a:ext>
                  </a:extLst>
                </a:gridCol>
              </a:tblGrid>
              <a:tr h="535675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</a:rPr>
                        <a:t>ХОР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8768835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Оборудование </a:t>
                      </a:r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8407337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Микрофоны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6457154"/>
                  </a:ext>
                </a:extLst>
              </a:tr>
              <a:tr h="723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Ноутбук с акустической системой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6669829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Мышь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3235309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Метроном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3519876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Станки для хора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4744339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Фортепиано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295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85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2024 год: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925" y="196168"/>
            <a:ext cx="2020510" cy="1575998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446620"/>
              </p:ext>
            </p:extLst>
          </p:nvPr>
        </p:nvGraphicFramePr>
        <p:xfrm>
          <a:off x="697018" y="1437572"/>
          <a:ext cx="5270500" cy="246507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93380549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99338584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815056100"/>
                    </a:ext>
                  </a:extLst>
                </a:gridCol>
              </a:tblGrid>
              <a:tr h="31813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Волейбол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волейбольный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8896143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Сетка волейбольная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65375393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Свисток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9133046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Секундомер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426752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Утяжелитель для ног 0,5 кг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2448077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Утяжелитель для рук 0,5 кг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3418804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Эспандер резиновый ленточный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007946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09432"/>
              </p:ext>
            </p:extLst>
          </p:nvPr>
        </p:nvGraphicFramePr>
        <p:xfrm>
          <a:off x="6149866" y="1439655"/>
          <a:ext cx="5270500" cy="246298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56625">
                  <a:extLst>
                    <a:ext uri="{9D8B030D-6E8A-4147-A177-3AD203B41FA5}">
                      <a16:colId xmlns:a16="http://schemas.microsoft.com/office/drawing/2014/main" val="404074305"/>
                    </a:ext>
                  </a:extLst>
                </a:gridCol>
                <a:gridCol w="3059775">
                  <a:extLst>
                    <a:ext uri="{9D8B030D-6E8A-4147-A177-3AD203B41FA5}">
                      <a16:colId xmlns:a16="http://schemas.microsoft.com/office/drawing/2014/main" val="795665878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500344630"/>
                    </a:ext>
                  </a:extLst>
                </a:gridCol>
              </a:tblGrid>
              <a:tr h="36496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Баскетбол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баскетбольный р.5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58307535"/>
                  </a:ext>
                </a:extLst>
              </a:tr>
              <a:tr h="364968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баскетбольный р.6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4664990"/>
                  </a:ext>
                </a:extLst>
              </a:tr>
              <a:tr h="364968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баскетбольный р.7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5245653"/>
                  </a:ext>
                </a:extLst>
              </a:tr>
              <a:tr h="364968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Кольцо с сеткой для щита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8332256"/>
                  </a:ext>
                </a:extLst>
              </a:tr>
              <a:tr h="638147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Насос для накачивания мячей в комплекте с иглами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4237547"/>
                  </a:ext>
                </a:extLst>
              </a:tr>
              <a:tr h="364968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Скакалка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9970399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40019"/>
              </p:ext>
            </p:extLst>
          </p:nvPr>
        </p:nvGraphicFramePr>
        <p:xfrm>
          <a:off x="2551611" y="4194106"/>
          <a:ext cx="6531429" cy="246507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259072">
                  <a:extLst>
                    <a:ext uri="{9D8B030D-6E8A-4147-A177-3AD203B41FA5}">
                      <a16:colId xmlns:a16="http://schemas.microsoft.com/office/drawing/2014/main" val="2952374272"/>
                    </a:ext>
                  </a:extLst>
                </a:gridCol>
                <a:gridCol w="3966072">
                  <a:extLst>
                    <a:ext uri="{9D8B030D-6E8A-4147-A177-3AD203B41FA5}">
                      <a16:colId xmlns:a16="http://schemas.microsoft.com/office/drawing/2014/main" val="14530937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3803029268"/>
                    </a:ext>
                  </a:extLst>
                </a:gridCol>
              </a:tblGrid>
              <a:tr h="31813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Футбол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футбольный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4450485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Стойки для обводки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66347354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Фишки - </a:t>
                      </a:r>
                      <a:r>
                        <a:rPr lang="ru-RU" sz="1800" u="none" strike="noStrike" dirty="0" smtClean="0">
                          <a:effectLst/>
                        </a:rPr>
                        <a:t>комплект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916492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Манишка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3586665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Сетка для переноски мячей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5945376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мини-футбольный тренировочный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285121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Мяч мини-футбольный соревновательный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941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55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ipse 51">
            <a:extLst>
              <a:ext uri="{FF2B5EF4-FFF2-40B4-BE49-F238E27FC236}">
                <a16:creationId xmlns:a16="http://schemas.microsoft.com/office/drawing/2014/main" id="{5DE714FA-A7B3-4941-BDF0-55BB902FE6D2}"/>
              </a:ext>
            </a:extLst>
          </p:cNvPr>
          <p:cNvSpPr/>
          <p:nvPr/>
        </p:nvSpPr>
        <p:spPr>
          <a:xfrm>
            <a:off x="419340" y="4331800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508987" y="2664365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Концепция развития дополнительного образования детей до 2030 года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02D127-6483-9C4A-94F3-61227F5E8B66}"/>
              </a:ext>
            </a:extLst>
          </p:cNvPr>
          <p:cNvSpPr/>
          <p:nvPr/>
        </p:nvSpPr>
        <p:spPr>
          <a:xfrm>
            <a:off x="838199" y="1583684"/>
            <a:ext cx="5301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Реализация концепции в два этапа:</a:t>
            </a:r>
            <a:endParaRPr lang="es-ES" sz="2400" dirty="0">
              <a:latin typeface="Quicksand" pitchFamily="2" charset="77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1B86EA8-F124-B843-8BD6-498672EC9539}"/>
              </a:ext>
            </a:extLst>
          </p:cNvPr>
          <p:cNvSpPr txBox="1"/>
          <p:nvPr/>
        </p:nvSpPr>
        <p:spPr>
          <a:xfrm>
            <a:off x="1520609" y="2622328"/>
            <a:ext cx="863275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b="1" dirty="0" smtClean="0">
                <a:latin typeface="Quicksand" pitchFamily="2" charset="77"/>
              </a:rPr>
              <a:t>1 ЭТАП </a:t>
            </a:r>
            <a:r>
              <a:rPr lang="ru-RU" sz="2800" dirty="0">
                <a:latin typeface="Quicksand" pitchFamily="2" charset="77"/>
              </a:rPr>
              <a:t> </a:t>
            </a:r>
            <a:r>
              <a:rPr lang="ru-RU" sz="2800" b="1" dirty="0" smtClean="0">
                <a:latin typeface="Quicksand" pitchFamily="2" charset="77"/>
              </a:rPr>
              <a:t>С 2022 ПО 2024 ГОД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dirty="0" smtClean="0">
                <a:latin typeface="Quicksand" pitchFamily="2" charset="77"/>
              </a:rPr>
              <a:t>Внедрение </a:t>
            </a:r>
            <a:r>
              <a:rPr lang="ru-RU" sz="2800" dirty="0">
                <a:latin typeface="Quicksand" pitchFamily="2" charset="77"/>
              </a:rPr>
              <a:t>целевой модели развития ДО детей</a:t>
            </a:r>
          </a:p>
        </p:txBody>
      </p:sp>
      <p:grpSp>
        <p:nvGrpSpPr>
          <p:cNvPr id="31" name="Gráfico 626">
            <a:extLst>
              <a:ext uri="{FF2B5EF4-FFF2-40B4-BE49-F238E27FC236}">
                <a16:creationId xmlns:a16="http://schemas.microsoft.com/office/drawing/2014/main" id="{E0BFAF6F-1386-574C-933E-09050353E116}"/>
              </a:ext>
            </a:extLst>
          </p:cNvPr>
          <p:cNvGrpSpPr/>
          <p:nvPr/>
        </p:nvGrpSpPr>
        <p:grpSpPr>
          <a:xfrm rot="20540689">
            <a:off x="491862" y="2798316"/>
            <a:ext cx="860112" cy="511679"/>
            <a:chOff x="2153485" y="2118106"/>
            <a:chExt cx="1738170" cy="1034034"/>
          </a:xfrm>
          <a:solidFill>
            <a:srgbClr val="262626"/>
          </a:solidFill>
        </p:grpSpPr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D86AC483-C7E6-084A-B077-4C864F163381}"/>
                </a:ext>
              </a:extLst>
            </p:cNvPr>
            <p:cNvSpPr/>
            <p:nvPr/>
          </p:nvSpPr>
          <p:spPr>
            <a:xfrm>
              <a:off x="2153485" y="2118106"/>
              <a:ext cx="1738170" cy="1034034"/>
            </a:xfrm>
            <a:custGeom>
              <a:avLst/>
              <a:gdLst>
                <a:gd name="connsiteX0" fmla="*/ 299054 w 1738170"/>
                <a:gd name="connsiteY0" fmla="*/ 986357 h 1034034"/>
                <a:gd name="connsiteX1" fmla="*/ 70673 w 1738170"/>
                <a:gd name="connsiteY1" fmla="*/ 971723 h 1034034"/>
                <a:gd name="connsiteX2" fmla="*/ 41860 w 1738170"/>
                <a:gd name="connsiteY2" fmla="*/ 960158 h 1034034"/>
                <a:gd name="connsiteX3" fmla="*/ 23438 w 1738170"/>
                <a:gd name="connsiteY3" fmla="*/ 726255 h 1034034"/>
                <a:gd name="connsiteX4" fmla="*/ 26036 w 1738170"/>
                <a:gd name="connsiteY4" fmla="*/ 661112 h 1034034"/>
                <a:gd name="connsiteX5" fmla="*/ 32885 w 1738170"/>
                <a:gd name="connsiteY5" fmla="*/ 647186 h 1034034"/>
                <a:gd name="connsiteX6" fmla="*/ 33594 w 1738170"/>
                <a:gd name="connsiteY6" fmla="*/ 827747 h 1034034"/>
                <a:gd name="connsiteX7" fmla="*/ 48237 w 1738170"/>
                <a:gd name="connsiteY7" fmla="*/ 543098 h 1034034"/>
                <a:gd name="connsiteX8" fmla="*/ 59101 w 1738170"/>
                <a:gd name="connsiteY8" fmla="*/ 51926 h 1034034"/>
                <a:gd name="connsiteX9" fmla="*/ 75869 w 1738170"/>
                <a:gd name="connsiteY9" fmla="*/ 136896 h 1034034"/>
                <a:gd name="connsiteX10" fmla="*/ 86025 w 1738170"/>
                <a:gd name="connsiteY10" fmla="*/ 35168 h 1034034"/>
                <a:gd name="connsiteX11" fmla="*/ 250166 w 1738170"/>
                <a:gd name="connsiteY11" fmla="*/ 34224 h 1034034"/>
                <a:gd name="connsiteX12" fmla="*/ 396121 w 1738170"/>
                <a:gd name="connsiteY12" fmla="*/ 39417 h 1034034"/>
                <a:gd name="connsiteX13" fmla="*/ 1040641 w 1738170"/>
                <a:gd name="connsiteY13" fmla="*/ 82137 h 1034034"/>
                <a:gd name="connsiteX14" fmla="*/ 1075359 w 1738170"/>
                <a:gd name="connsiteY14" fmla="*/ 80013 h 1034034"/>
                <a:gd name="connsiteX15" fmla="*/ 1495513 w 1738170"/>
                <a:gd name="connsiteY15" fmla="*/ 95827 h 1034034"/>
                <a:gd name="connsiteX16" fmla="*/ 1697442 w 1738170"/>
                <a:gd name="connsiteY16" fmla="*/ 110933 h 1034034"/>
                <a:gd name="connsiteX17" fmla="*/ 1706416 w 1738170"/>
                <a:gd name="connsiteY17" fmla="*/ 161915 h 1034034"/>
                <a:gd name="connsiteX18" fmla="*/ 1698386 w 1738170"/>
                <a:gd name="connsiteY18" fmla="*/ 325717 h 1034034"/>
                <a:gd name="connsiteX19" fmla="*/ 1713029 w 1738170"/>
                <a:gd name="connsiteY19" fmla="*/ 283232 h 1034034"/>
                <a:gd name="connsiteX20" fmla="*/ 1718461 w 1738170"/>
                <a:gd name="connsiteY20" fmla="*/ 297394 h 1034034"/>
                <a:gd name="connsiteX21" fmla="*/ 1726491 w 1738170"/>
                <a:gd name="connsiteY21" fmla="*/ 525396 h 1034034"/>
                <a:gd name="connsiteX22" fmla="*/ 1709487 w 1738170"/>
                <a:gd name="connsiteY22" fmla="*/ 595024 h 1034034"/>
                <a:gd name="connsiteX23" fmla="*/ 1700512 w 1738170"/>
                <a:gd name="connsiteY23" fmla="*/ 783374 h 1034034"/>
                <a:gd name="connsiteX24" fmla="*/ 1699331 w 1738170"/>
                <a:gd name="connsiteY24" fmla="*/ 979276 h 1034034"/>
                <a:gd name="connsiteX25" fmla="*/ 1646192 w 1738170"/>
                <a:gd name="connsiteY25" fmla="*/ 996742 h 1034034"/>
                <a:gd name="connsiteX26" fmla="*/ 1479217 w 1738170"/>
                <a:gd name="connsiteY26" fmla="*/ 998866 h 1034034"/>
                <a:gd name="connsiteX27" fmla="*/ 1092836 w 1738170"/>
                <a:gd name="connsiteY27" fmla="*/ 982344 h 1034034"/>
                <a:gd name="connsiteX28" fmla="*/ 1016079 w 1738170"/>
                <a:gd name="connsiteY28" fmla="*/ 973611 h 1034034"/>
                <a:gd name="connsiteX29" fmla="*/ 853355 w 1738170"/>
                <a:gd name="connsiteY29" fmla="*/ 964170 h 1034034"/>
                <a:gd name="connsiteX30" fmla="*/ 791713 w 1738170"/>
                <a:gd name="connsiteY30" fmla="*/ 953785 h 1034034"/>
                <a:gd name="connsiteX31" fmla="*/ 706691 w 1738170"/>
                <a:gd name="connsiteY31" fmla="*/ 953077 h 1034034"/>
                <a:gd name="connsiteX32" fmla="*/ 470280 w 1738170"/>
                <a:gd name="connsiteY32" fmla="*/ 957089 h 1034034"/>
                <a:gd name="connsiteX33" fmla="*/ 406513 w 1738170"/>
                <a:gd name="connsiteY33" fmla="*/ 958506 h 1034034"/>
                <a:gd name="connsiteX34" fmla="*/ 182856 w 1738170"/>
                <a:gd name="connsiteY34" fmla="*/ 940568 h 1034034"/>
                <a:gd name="connsiteX35" fmla="*/ 149555 w 1738170"/>
                <a:gd name="connsiteY35" fmla="*/ 960630 h 1034034"/>
                <a:gd name="connsiteX36" fmla="*/ 299054 w 1738170"/>
                <a:gd name="connsiteY36" fmla="*/ 986357 h 1034034"/>
                <a:gd name="connsiteX37" fmla="*/ 44930 w 1738170"/>
                <a:gd name="connsiteY37" fmla="*/ 23839 h 1034034"/>
                <a:gd name="connsiteX38" fmla="*/ 32885 w 1738170"/>
                <a:gd name="connsiteY38" fmla="*/ 139020 h 1034034"/>
                <a:gd name="connsiteX39" fmla="*/ 27453 w 1738170"/>
                <a:gd name="connsiteY39" fmla="*/ 318872 h 1034034"/>
                <a:gd name="connsiteX40" fmla="*/ 12102 w 1738170"/>
                <a:gd name="connsiteY40" fmla="*/ 444911 h 1034034"/>
                <a:gd name="connsiteX41" fmla="*/ 7851 w 1738170"/>
                <a:gd name="connsiteY41" fmla="*/ 650254 h 1034034"/>
                <a:gd name="connsiteX42" fmla="*/ 293 w 1738170"/>
                <a:gd name="connsiteY42" fmla="*/ 726963 h 1034034"/>
                <a:gd name="connsiteX43" fmla="*/ 766 w 1738170"/>
                <a:gd name="connsiteY43" fmla="*/ 819014 h 1034034"/>
                <a:gd name="connsiteX44" fmla="*/ 21785 w 1738170"/>
                <a:gd name="connsiteY44" fmla="*/ 939151 h 1034034"/>
                <a:gd name="connsiteX45" fmla="*/ 86969 w 1738170"/>
                <a:gd name="connsiteY45" fmla="*/ 997214 h 1034034"/>
                <a:gd name="connsiteX46" fmla="*/ 314169 w 1738170"/>
                <a:gd name="connsiteY46" fmla="*/ 995798 h 1034034"/>
                <a:gd name="connsiteX47" fmla="*/ 348650 w 1738170"/>
                <a:gd name="connsiteY47" fmla="*/ 986829 h 1034034"/>
                <a:gd name="connsiteX48" fmla="*/ 320546 w 1738170"/>
                <a:gd name="connsiteY48" fmla="*/ 987301 h 1034034"/>
                <a:gd name="connsiteX49" fmla="*/ 303305 w 1738170"/>
                <a:gd name="connsiteY49" fmla="*/ 981164 h 1034034"/>
                <a:gd name="connsiteX50" fmla="*/ 652843 w 1738170"/>
                <a:gd name="connsiteY50" fmla="*/ 969599 h 1034034"/>
                <a:gd name="connsiteX51" fmla="*/ 819110 w 1738170"/>
                <a:gd name="connsiteY51" fmla="*/ 977860 h 1034034"/>
                <a:gd name="connsiteX52" fmla="*/ 1072288 w 1738170"/>
                <a:gd name="connsiteY52" fmla="*/ 1000990 h 1034034"/>
                <a:gd name="connsiteX53" fmla="*/ 1154005 w 1738170"/>
                <a:gd name="connsiteY53" fmla="*/ 1000518 h 1034034"/>
                <a:gd name="connsiteX54" fmla="*/ 1326884 w 1738170"/>
                <a:gd name="connsiteY54" fmla="*/ 1012792 h 1034034"/>
                <a:gd name="connsiteX55" fmla="*/ 1680437 w 1738170"/>
                <a:gd name="connsiteY55" fmla="*/ 1012084 h 1034034"/>
                <a:gd name="connsiteX56" fmla="*/ 1683507 w 1738170"/>
                <a:gd name="connsiteY56" fmla="*/ 1015860 h 1034034"/>
                <a:gd name="connsiteX57" fmla="*/ 1695552 w 1738170"/>
                <a:gd name="connsiteY57" fmla="*/ 1034034 h 1034034"/>
                <a:gd name="connsiteX58" fmla="*/ 1713029 w 1738170"/>
                <a:gd name="connsiteY58" fmla="*/ 983288 h 1034034"/>
                <a:gd name="connsiteX59" fmla="*/ 1721531 w 1738170"/>
                <a:gd name="connsiteY59" fmla="*/ 927586 h 1034034"/>
                <a:gd name="connsiteX60" fmla="*/ 1733104 w 1738170"/>
                <a:gd name="connsiteY60" fmla="*/ 677633 h 1034034"/>
                <a:gd name="connsiteX61" fmla="*/ 1731923 w 1738170"/>
                <a:gd name="connsiteY61" fmla="*/ 297158 h 1034034"/>
                <a:gd name="connsiteX62" fmla="*/ 1728853 w 1738170"/>
                <a:gd name="connsiteY62" fmla="*/ 182685 h 1034034"/>
                <a:gd name="connsiteX63" fmla="*/ 1719406 w 1738170"/>
                <a:gd name="connsiteY63" fmla="*/ 128163 h 1034034"/>
                <a:gd name="connsiteX64" fmla="*/ 1718225 w 1738170"/>
                <a:gd name="connsiteY64" fmla="*/ 63019 h 1034034"/>
                <a:gd name="connsiteX65" fmla="*/ 1696733 w 1738170"/>
                <a:gd name="connsiteY65" fmla="*/ 80249 h 1034034"/>
                <a:gd name="connsiteX66" fmla="*/ 1653513 w 1738170"/>
                <a:gd name="connsiteY66" fmla="*/ 68684 h 1034034"/>
                <a:gd name="connsiteX67" fmla="*/ 1386636 w 1738170"/>
                <a:gd name="connsiteY67" fmla="*/ 75293 h 1034034"/>
                <a:gd name="connsiteX68" fmla="*/ 1288860 w 1738170"/>
                <a:gd name="connsiteY68" fmla="*/ 69392 h 1034034"/>
                <a:gd name="connsiteX69" fmla="*/ 1180456 w 1738170"/>
                <a:gd name="connsiteY69" fmla="*/ 69392 h 1034034"/>
                <a:gd name="connsiteX70" fmla="*/ 886183 w 1738170"/>
                <a:gd name="connsiteY70" fmla="*/ 48622 h 1034034"/>
                <a:gd name="connsiteX71" fmla="*/ 840601 w 1738170"/>
                <a:gd name="connsiteY71" fmla="*/ 49566 h 1034034"/>
                <a:gd name="connsiteX72" fmla="*/ 796201 w 1738170"/>
                <a:gd name="connsiteY72" fmla="*/ 40125 h 1034034"/>
                <a:gd name="connsiteX73" fmla="*/ 695827 w 1738170"/>
                <a:gd name="connsiteY73" fmla="*/ 32100 h 1034034"/>
                <a:gd name="connsiteX74" fmla="*/ 508540 w 1738170"/>
                <a:gd name="connsiteY74" fmla="*/ 24547 h 1034034"/>
                <a:gd name="connsiteX75" fmla="*/ 222769 w 1738170"/>
                <a:gd name="connsiteY75" fmla="*/ 13454 h 1034034"/>
                <a:gd name="connsiteX76" fmla="*/ 135621 w 1738170"/>
                <a:gd name="connsiteY76" fmla="*/ 0 h 1034034"/>
                <a:gd name="connsiteX77" fmla="*/ 121923 w 1738170"/>
                <a:gd name="connsiteY77" fmla="*/ 16286 h 1034034"/>
                <a:gd name="connsiteX78" fmla="*/ 119325 w 1738170"/>
                <a:gd name="connsiteY78" fmla="*/ 19590 h 1034034"/>
                <a:gd name="connsiteX79" fmla="*/ 55322 w 1738170"/>
                <a:gd name="connsiteY79" fmla="*/ 31628 h 1034034"/>
                <a:gd name="connsiteX80" fmla="*/ 44930 w 1738170"/>
                <a:gd name="connsiteY80" fmla="*/ 23839 h 103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738170" h="1034034">
                  <a:moveTo>
                    <a:pt x="299054" y="986357"/>
                  </a:moveTo>
                  <a:cubicBezTo>
                    <a:pt x="270477" y="991785"/>
                    <a:pt x="111059" y="983997"/>
                    <a:pt x="70673" y="971723"/>
                  </a:cubicBezTo>
                  <a:lnTo>
                    <a:pt x="41860" y="960158"/>
                  </a:lnTo>
                  <a:cubicBezTo>
                    <a:pt x="11393" y="924754"/>
                    <a:pt x="23675" y="768976"/>
                    <a:pt x="23438" y="726255"/>
                  </a:cubicBezTo>
                  <a:cubicBezTo>
                    <a:pt x="23438" y="708317"/>
                    <a:pt x="17534" y="684950"/>
                    <a:pt x="26036" y="661112"/>
                  </a:cubicBezTo>
                  <a:cubicBezTo>
                    <a:pt x="30051" y="650018"/>
                    <a:pt x="27453" y="654503"/>
                    <a:pt x="32885" y="647186"/>
                  </a:cubicBezTo>
                  <a:lnTo>
                    <a:pt x="33594" y="827747"/>
                  </a:lnTo>
                  <a:cubicBezTo>
                    <a:pt x="58628" y="781013"/>
                    <a:pt x="23911" y="628776"/>
                    <a:pt x="48237" y="543098"/>
                  </a:cubicBezTo>
                  <a:cubicBezTo>
                    <a:pt x="62171" y="494004"/>
                    <a:pt x="33358" y="123442"/>
                    <a:pt x="59101" y="51926"/>
                  </a:cubicBezTo>
                  <a:cubicBezTo>
                    <a:pt x="81065" y="71280"/>
                    <a:pt x="63116" y="104560"/>
                    <a:pt x="75869" y="136896"/>
                  </a:cubicBezTo>
                  <a:lnTo>
                    <a:pt x="86025" y="35168"/>
                  </a:lnTo>
                  <a:lnTo>
                    <a:pt x="250166" y="34224"/>
                  </a:lnTo>
                  <a:cubicBezTo>
                    <a:pt x="309445" y="33280"/>
                    <a:pt x="308265" y="47205"/>
                    <a:pt x="396121" y="39417"/>
                  </a:cubicBezTo>
                  <a:lnTo>
                    <a:pt x="1040641" y="82137"/>
                  </a:lnTo>
                  <a:cubicBezTo>
                    <a:pt x="1079137" y="83082"/>
                    <a:pt x="1041586" y="74349"/>
                    <a:pt x="1075359" y="80013"/>
                  </a:cubicBezTo>
                  <a:cubicBezTo>
                    <a:pt x="1178094" y="96771"/>
                    <a:pt x="1381913" y="96299"/>
                    <a:pt x="1495513" y="95827"/>
                  </a:cubicBezTo>
                  <a:cubicBezTo>
                    <a:pt x="1559044" y="95355"/>
                    <a:pt x="1652096" y="83554"/>
                    <a:pt x="1697442" y="110933"/>
                  </a:cubicBezTo>
                  <a:lnTo>
                    <a:pt x="1706416" y="161915"/>
                  </a:lnTo>
                  <a:cubicBezTo>
                    <a:pt x="1710431" y="200151"/>
                    <a:pt x="1700276" y="286773"/>
                    <a:pt x="1698386" y="325717"/>
                  </a:cubicBezTo>
                  <a:lnTo>
                    <a:pt x="1713029" y="283232"/>
                  </a:lnTo>
                  <a:cubicBezTo>
                    <a:pt x="1718225" y="292437"/>
                    <a:pt x="1713501" y="274971"/>
                    <a:pt x="1718461" y="297394"/>
                  </a:cubicBezTo>
                  <a:lnTo>
                    <a:pt x="1726491" y="525396"/>
                  </a:lnTo>
                  <a:cubicBezTo>
                    <a:pt x="1719642" y="556316"/>
                    <a:pt x="1702165" y="532477"/>
                    <a:pt x="1709487" y="595024"/>
                  </a:cubicBezTo>
                  <a:cubicBezTo>
                    <a:pt x="1730270" y="774641"/>
                    <a:pt x="1697442" y="743013"/>
                    <a:pt x="1700512" y="783374"/>
                  </a:cubicBezTo>
                  <a:cubicBezTo>
                    <a:pt x="1703582" y="824678"/>
                    <a:pt x="1716808" y="931599"/>
                    <a:pt x="1699331" y="979276"/>
                  </a:cubicBezTo>
                  <a:cubicBezTo>
                    <a:pt x="1688703" y="1008071"/>
                    <a:pt x="1672407" y="999810"/>
                    <a:pt x="1646192" y="996742"/>
                  </a:cubicBezTo>
                  <a:cubicBezTo>
                    <a:pt x="1594233" y="990841"/>
                    <a:pt x="1534718" y="1000282"/>
                    <a:pt x="1479217" y="998866"/>
                  </a:cubicBezTo>
                  <a:lnTo>
                    <a:pt x="1092836" y="982344"/>
                  </a:lnTo>
                  <a:cubicBezTo>
                    <a:pt x="1062841" y="981164"/>
                    <a:pt x="1043239" y="976680"/>
                    <a:pt x="1016079" y="973611"/>
                  </a:cubicBezTo>
                  <a:cubicBezTo>
                    <a:pt x="965538" y="968419"/>
                    <a:pt x="902007" y="967947"/>
                    <a:pt x="853355" y="964170"/>
                  </a:cubicBezTo>
                  <a:cubicBezTo>
                    <a:pt x="834933" y="962754"/>
                    <a:pt x="813677" y="956617"/>
                    <a:pt x="791713" y="953785"/>
                  </a:cubicBezTo>
                  <a:cubicBezTo>
                    <a:pt x="764081" y="950009"/>
                    <a:pt x="735268" y="953549"/>
                    <a:pt x="706691" y="953077"/>
                  </a:cubicBezTo>
                  <a:cubicBezTo>
                    <a:pt x="565222" y="950245"/>
                    <a:pt x="640798" y="932543"/>
                    <a:pt x="470280" y="957089"/>
                  </a:cubicBezTo>
                  <a:cubicBezTo>
                    <a:pt x="450914" y="959922"/>
                    <a:pt x="427533" y="958270"/>
                    <a:pt x="406513" y="958506"/>
                  </a:cubicBezTo>
                  <a:cubicBezTo>
                    <a:pt x="261974" y="958978"/>
                    <a:pt x="318656" y="966767"/>
                    <a:pt x="182856" y="940568"/>
                  </a:cubicBezTo>
                  <a:cubicBezTo>
                    <a:pt x="119797" y="928294"/>
                    <a:pt x="144360" y="957798"/>
                    <a:pt x="149555" y="960630"/>
                  </a:cubicBezTo>
                  <a:cubicBezTo>
                    <a:pt x="170103" y="972195"/>
                    <a:pt x="272130" y="964642"/>
                    <a:pt x="299054" y="986357"/>
                  </a:cubicBezTo>
                  <a:close/>
                  <a:moveTo>
                    <a:pt x="44930" y="23839"/>
                  </a:moveTo>
                  <a:cubicBezTo>
                    <a:pt x="26272" y="16994"/>
                    <a:pt x="28398" y="65616"/>
                    <a:pt x="32885" y="139020"/>
                  </a:cubicBezTo>
                  <a:cubicBezTo>
                    <a:pt x="36192" y="190002"/>
                    <a:pt x="26981" y="260810"/>
                    <a:pt x="27453" y="318872"/>
                  </a:cubicBezTo>
                  <a:cubicBezTo>
                    <a:pt x="27926" y="379767"/>
                    <a:pt x="32649" y="405258"/>
                    <a:pt x="12102" y="444911"/>
                  </a:cubicBezTo>
                  <a:lnTo>
                    <a:pt x="7851" y="650254"/>
                  </a:lnTo>
                  <a:cubicBezTo>
                    <a:pt x="6198" y="715162"/>
                    <a:pt x="-1596" y="709497"/>
                    <a:pt x="293" y="726963"/>
                  </a:cubicBezTo>
                  <a:cubicBezTo>
                    <a:pt x="3600" y="759063"/>
                    <a:pt x="-651" y="787150"/>
                    <a:pt x="766" y="819014"/>
                  </a:cubicBezTo>
                  <a:cubicBezTo>
                    <a:pt x="6198" y="938679"/>
                    <a:pt x="12102" y="896903"/>
                    <a:pt x="21785" y="939151"/>
                  </a:cubicBezTo>
                  <a:cubicBezTo>
                    <a:pt x="32413" y="984469"/>
                    <a:pt x="29107" y="1004531"/>
                    <a:pt x="86969" y="997214"/>
                  </a:cubicBezTo>
                  <a:cubicBezTo>
                    <a:pt x="135385" y="990841"/>
                    <a:pt x="253236" y="1003587"/>
                    <a:pt x="314169" y="995798"/>
                  </a:cubicBezTo>
                  <a:lnTo>
                    <a:pt x="348650" y="986829"/>
                  </a:lnTo>
                  <a:cubicBezTo>
                    <a:pt x="342510" y="986829"/>
                    <a:pt x="324797" y="987773"/>
                    <a:pt x="320546" y="987301"/>
                  </a:cubicBezTo>
                  <a:cubicBezTo>
                    <a:pt x="300235" y="985177"/>
                    <a:pt x="311099" y="986357"/>
                    <a:pt x="303305" y="981164"/>
                  </a:cubicBezTo>
                  <a:cubicBezTo>
                    <a:pt x="409347" y="984469"/>
                    <a:pt x="546801" y="955673"/>
                    <a:pt x="652843" y="969599"/>
                  </a:cubicBezTo>
                  <a:cubicBezTo>
                    <a:pt x="715429" y="977624"/>
                    <a:pt x="759594" y="968183"/>
                    <a:pt x="819110" y="977860"/>
                  </a:cubicBezTo>
                  <a:lnTo>
                    <a:pt x="1072288" y="1000990"/>
                  </a:lnTo>
                  <a:cubicBezTo>
                    <a:pt x="1102046" y="1003587"/>
                    <a:pt x="1134166" y="999574"/>
                    <a:pt x="1154005" y="1000518"/>
                  </a:cubicBezTo>
                  <a:cubicBezTo>
                    <a:pt x="1209978" y="1003587"/>
                    <a:pt x="1271856" y="1008543"/>
                    <a:pt x="1326884" y="1012792"/>
                  </a:cubicBezTo>
                  <a:cubicBezTo>
                    <a:pt x="1407892" y="1019401"/>
                    <a:pt x="1608404" y="1028842"/>
                    <a:pt x="1680437" y="1012084"/>
                  </a:cubicBezTo>
                  <a:cubicBezTo>
                    <a:pt x="1681382" y="1013264"/>
                    <a:pt x="1682799" y="1015152"/>
                    <a:pt x="1683507" y="1015860"/>
                  </a:cubicBezTo>
                  <a:lnTo>
                    <a:pt x="1695552" y="1034034"/>
                  </a:lnTo>
                  <a:cubicBezTo>
                    <a:pt x="1717753" y="1011140"/>
                    <a:pt x="1702874" y="1012792"/>
                    <a:pt x="1713029" y="983288"/>
                  </a:cubicBezTo>
                  <a:cubicBezTo>
                    <a:pt x="1724365" y="950009"/>
                    <a:pt x="1723893" y="978332"/>
                    <a:pt x="1721531" y="927586"/>
                  </a:cubicBezTo>
                  <a:cubicBezTo>
                    <a:pt x="1716336" y="820902"/>
                    <a:pt x="1728144" y="768504"/>
                    <a:pt x="1733104" y="677633"/>
                  </a:cubicBezTo>
                  <a:cubicBezTo>
                    <a:pt x="1741842" y="521384"/>
                    <a:pt x="1737827" y="453880"/>
                    <a:pt x="1731923" y="297158"/>
                  </a:cubicBezTo>
                  <a:cubicBezTo>
                    <a:pt x="1730506" y="260338"/>
                    <a:pt x="1730270" y="224698"/>
                    <a:pt x="1728853" y="182685"/>
                  </a:cubicBezTo>
                  <a:cubicBezTo>
                    <a:pt x="1727672" y="150113"/>
                    <a:pt x="1722240" y="147989"/>
                    <a:pt x="1719406" y="128163"/>
                  </a:cubicBezTo>
                  <a:cubicBezTo>
                    <a:pt x="1716572" y="109044"/>
                    <a:pt x="1720114" y="84734"/>
                    <a:pt x="1718225" y="63019"/>
                  </a:cubicBezTo>
                  <a:cubicBezTo>
                    <a:pt x="1701929" y="69156"/>
                    <a:pt x="1709250" y="67268"/>
                    <a:pt x="1696733" y="80249"/>
                  </a:cubicBezTo>
                  <a:cubicBezTo>
                    <a:pt x="1674533" y="76237"/>
                    <a:pt x="1678312" y="69864"/>
                    <a:pt x="1653513" y="68684"/>
                  </a:cubicBezTo>
                  <a:cubicBezTo>
                    <a:pt x="1594233" y="65616"/>
                    <a:pt x="1444735" y="76709"/>
                    <a:pt x="1386636" y="75293"/>
                  </a:cubicBezTo>
                  <a:cubicBezTo>
                    <a:pt x="1351210" y="74349"/>
                    <a:pt x="1325231" y="68684"/>
                    <a:pt x="1288860" y="69392"/>
                  </a:cubicBezTo>
                  <a:cubicBezTo>
                    <a:pt x="1252253" y="69864"/>
                    <a:pt x="1217299" y="74821"/>
                    <a:pt x="1180456" y="69392"/>
                  </a:cubicBezTo>
                  <a:lnTo>
                    <a:pt x="886183" y="48622"/>
                  </a:lnTo>
                  <a:cubicBezTo>
                    <a:pt x="863510" y="48150"/>
                    <a:pt x="869178" y="54286"/>
                    <a:pt x="840601" y="49566"/>
                  </a:cubicBezTo>
                  <a:cubicBezTo>
                    <a:pt x="821471" y="46261"/>
                    <a:pt x="812969" y="44137"/>
                    <a:pt x="796201" y="40125"/>
                  </a:cubicBezTo>
                  <a:cubicBezTo>
                    <a:pt x="754870" y="30211"/>
                    <a:pt x="735740" y="35640"/>
                    <a:pt x="695827" y="32100"/>
                  </a:cubicBezTo>
                  <a:cubicBezTo>
                    <a:pt x="604427" y="23603"/>
                    <a:pt x="626627" y="11329"/>
                    <a:pt x="508540" y="24547"/>
                  </a:cubicBezTo>
                  <a:lnTo>
                    <a:pt x="222769" y="13454"/>
                  </a:lnTo>
                  <a:cubicBezTo>
                    <a:pt x="150264" y="10385"/>
                    <a:pt x="165379" y="3540"/>
                    <a:pt x="135621" y="0"/>
                  </a:cubicBezTo>
                  <a:lnTo>
                    <a:pt x="121923" y="16286"/>
                  </a:lnTo>
                  <a:cubicBezTo>
                    <a:pt x="121451" y="18174"/>
                    <a:pt x="120270" y="18646"/>
                    <a:pt x="119325" y="19590"/>
                  </a:cubicBezTo>
                  <a:cubicBezTo>
                    <a:pt x="81301" y="19354"/>
                    <a:pt x="68784" y="4721"/>
                    <a:pt x="55322" y="31628"/>
                  </a:cubicBezTo>
                  <a:lnTo>
                    <a:pt x="44930" y="238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8ECD8487-8C01-1546-96C5-A10ED1CD5839}"/>
                </a:ext>
              </a:extLst>
            </p:cNvPr>
            <p:cNvSpPr/>
            <p:nvPr/>
          </p:nvSpPr>
          <p:spPr>
            <a:xfrm>
              <a:off x="2328311" y="2253821"/>
              <a:ext cx="1261093" cy="789038"/>
            </a:xfrm>
            <a:custGeom>
              <a:avLst/>
              <a:gdLst>
                <a:gd name="connsiteX0" fmla="*/ 1219604 w 1261093"/>
                <a:gd name="connsiteY0" fmla="*/ 717522 h 789038"/>
                <a:gd name="connsiteX1" fmla="*/ 929110 w 1261093"/>
                <a:gd name="connsiteY1" fmla="*/ 738056 h 789038"/>
                <a:gd name="connsiteX2" fmla="*/ 642630 w 1261093"/>
                <a:gd name="connsiteY2" fmla="*/ 703596 h 789038"/>
                <a:gd name="connsiteX3" fmla="*/ 263807 w 1261093"/>
                <a:gd name="connsiteY3" fmla="*/ 680466 h 789038"/>
                <a:gd name="connsiteX4" fmla="*/ 118323 w 1261093"/>
                <a:gd name="connsiteY4" fmla="*/ 668664 h 789038"/>
                <a:gd name="connsiteX5" fmla="*/ 57627 w 1261093"/>
                <a:gd name="connsiteY5" fmla="*/ 660876 h 789038"/>
                <a:gd name="connsiteX6" fmla="*/ 75812 w 1261093"/>
                <a:gd name="connsiteY6" fmla="*/ 688491 h 789038"/>
                <a:gd name="connsiteX7" fmla="*/ 28813 w 1261093"/>
                <a:gd name="connsiteY7" fmla="*/ 692267 h 789038"/>
                <a:gd name="connsiteX8" fmla="*/ 25743 w 1261093"/>
                <a:gd name="connsiteY8" fmla="*/ 519967 h 789038"/>
                <a:gd name="connsiteX9" fmla="*/ 31884 w 1261093"/>
                <a:gd name="connsiteY9" fmla="*/ 31156 h 789038"/>
                <a:gd name="connsiteX10" fmla="*/ 178312 w 1261093"/>
                <a:gd name="connsiteY10" fmla="*/ 46025 h 789038"/>
                <a:gd name="connsiteX11" fmla="*/ 336312 w 1261093"/>
                <a:gd name="connsiteY11" fmla="*/ 52398 h 789038"/>
                <a:gd name="connsiteX12" fmla="*/ 473057 w 1261093"/>
                <a:gd name="connsiteY12" fmla="*/ 69628 h 789038"/>
                <a:gd name="connsiteX13" fmla="*/ 626098 w 1261093"/>
                <a:gd name="connsiteY13" fmla="*/ 77181 h 789038"/>
                <a:gd name="connsiteX14" fmla="*/ 781973 w 1261093"/>
                <a:gd name="connsiteY14" fmla="*/ 85206 h 789038"/>
                <a:gd name="connsiteX15" fmla="*/ 1077191 w 1261093"/>
                <a:gd name="connsiteY15" fmla="*/ 93703 h 789038"/>
                <a:gd name="connsiteX16" fmla="*/ 1231649 w 1261093"/>
                <a:gd name="connsiteY16" fmla="*/ 166635 h 789038"/>
                <a:gd name="connsiteX17" fmla="*/ 1216298 w 1261093"/>
                <a:gd name="connsiteY17" fmla="*/ 320761 h 789038"/>
                <a:gd name="connsiteX18" fmla="*/ 1237789 w 1261093"/>
                <a:gd name="connsiteY18" fmla="*/ 293854 h 789038"/>
                <a:gd name="connsiteX19" fmla="*/ 1239915 w 1261093"/>
                <a:gd name="connsiteY19" fmla="*/ 289605 h 789038"/>
                <a:gd name="connsiteX20" fmla="*/ 1237081 w 1261093"/>
                <a:gd name="connsiteY20" fmla="*/ 511943 h 789038"/>
                <a:gd name="connsiteX21" fmla="*/ 1219604 w 1261093"/>
                <a:gd name="connsiteY21" fmla="*/ 717522 h 789038"/>
                <a:gd name="connsiteX22" fmla="*/ 1241568 w 1261093"/>
                <a:gd name="connsiteY22" fmla="*/ 61367 h 789038"/>
                <a:gd name="connsiteX23" fmla="*/ 1218423 w 1261093"/>
                <a:gd name="connsiteY23" fmla="*/ 77889 h 789038"/>
                <a:gd name="connsiteX24" fmla="*/ 1214644 w 1261093"/>
                <a:gd name="connsiteY24" fmla="*/ 81193 h 789038"/>
                <a:gd name="connsiteX25" fmla="*/ 1146390 w 1261093"/>
                <a:gd name="connsiteY25" fmla="*/ 76709 h 789038"/>
                <a:gd name="connsiteX26" fmla="*/ 929110 w 1261093"/>
                <a:gd name="connsiteY26" fmla="*/ 58063 h 789038"/>
                <a:gd name="connsiteX27" fmla="*/ 777722 w 1261093"/>
                <a:gd name="connsiteY27" fmla="*/ 63255 h 789038"/>
                <a:gd name="connsiteX28" fmla="*/ 488172 w 1261093"/>
                <a:gd name="connsiteY28" fmla="*/ 47677 h 789038"/>
                <a:gd name="connsiteX29" fmla="*/ 357804 w 1261093"/>
                <a:gd name="connsiteY29" fmla="*/ 32572 h 789038"/>
                <a:gd name="connsiteX30" fmla="*/ 293092 w 1261093"/>
                <a:gd name="connsiteY30" fmla="*/ 31628 h 789038"/>
                <a:gd name="connsiteX31" fmla="*/ 221768 w 1261093"/>
                <a:gd name="connsiteY31" fmla="*/ 21242 h 789038"/>
                <a:gd name="connsiteX32" fmla="*/ 85967 w 1261093"/>
                <a:gd name="connsiteY32" fmla="*/ 0 h 789038"/>
                <a:gd name="connsiteX33" fmla="*/ 59044 w 1261093"/>
                <a:gd name="connsiteY33" fmla="*/ 14398 h 789038"/>
                <a:gd name="connsiteX34" fmla="*/ 20783 w 1261093"/>
                <a:gd name="connsiteY34" fmla="*/ 9205 h 789038"/>
                <a:gd name="connsiteX35" fmla="*/ 5432 w 1261093"/>
                <a:gd name="connsiteY35" fmla="*/ 90634 h 789038"/>
                <a:gd name="connsiteX36" fmla="*/ 0 w 1261093"/>
                <a:gd name="connsiteY36" fmla="*/ 231779 h 789038"/>
                <a:gd name="connsiteX37" fmla="*/ 12045 w 1261093"/>
                <a:gd name="connsiteY37" fmla="*/ 269779 h 789038"/>
                <a:gd name="connsiteX38" fmla="*/ 10155 w 1261093"/>
                <a:gd name="connsiteY38" fmla="*/ 367966 h 789038"/>
                <a:gd name="connsiteX39" fmla="*/ 8975 w 1261093"/>
                <a:gd name="connsiteY39" fmla="*/ 456948 h 789038"/>
                <a:gd name="connsiteX40" fmla="*/ 11809 w 1261093"/>
                <a:gd name="connsiteY40" fmla="*/ 628540 h 789038"/>
                <a:gd name="connsiteX41" fmla="*/ 8738 w 1261093"/>
                <a:gd name="connsiteY41" fmla="*/ 721771 h 789038"/>
                <a:gd name="connsiteX42" fmla="*/ 69671 w 1261093"/>
                <a:gd name="connsiteY42" fmla="*/ 708553 h 789038"/>
                <a:gd name="connsiteX43" fmla="*/ 216099 w 1261093"/>
                <a:gd name="connsiteY43" fmla="*/ 704541 h 789038"/>
                <a:gd name="connsiteX44" fmla="*/ 455816 w 1261093"/>
                <a:gd name="connsiteY44" fmla="*/ 718938 h 789038"/>
                <a:gd name="connsiteX45" fmla="*/ 776541 w 1261093"/>
                <a:gd name="connsiteY45" fmla="*/ 742069 h 789038"/>
                <a:gd name="connsiteX46" fmla="*/ 928873 w 1261093"/>
                <a:gd name="connsiteY46" fmla="*/ 762131 h 789038"/>
                <a:gd name="connsiteX47" fmla="*/ 1084748 w 1261093"/>
                <a:gd name="connsiteY47" fmla="*/ 762131 h 789038"/>
                <a:gd name="connsiteX48" fmla="*/ 1214172 w 1261093"/>
                <a:gd name="connsiteY48" fmla="*/ 749386 h 789038"/>
                <a:gd name="connsiteX49" fmla="*/ 1229759 w 1261093"/>
                <a:gd name="connsiteY49" fmla="*/ 739473 h 789038"/>
                <a:gd name="connsiteX50" fmla="*/ 1231649 w 1261093"/>
                <a:gd name="connsiteY50" fmla="*/ 789038 h 789038"/>
                <a:gd name="connsiteX51" fmla="*/ 1240151 w 1261093"/>
                <a:gd name="connsiteY51" fmla="*/ 624999 h 789038"/>
                <a:gd name="connsiteX52" fmla="*/ 1258337 w 1261093"/>
                <a:gd name="connsiteY52" fmla="*/ 241928 h 789038"/>
                <a:gd name="connsiteX53" fmla="*/ 1249598 w 1261093"/>
                <a:gd name="connsiteY53" fmla="*/ 94883 h 789038"/>
                <a:gd name="connsiteX54" fmla="*/ 1241568 w 1261093"/>
                <a:gd name="connsiteY54" fmla="*/ 61367 h 78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261093" h="789038">
                  <a:moveTo>
                    <a:pt x="1219604" y="717522"/>
                  </a:moveTo>
                  <a:cubicBezTo>
                    <a:pt x="1082623" y="720118"/>
                    <a:pt x="1178510" y="748914"/>
                    <a:pt x="929110" y="738056"/>
                  </a:cubicBezTo>
                  <a:lnTo>
                    <a:pt x="642630" y="703596"/>
                  </a:lnTo>
                  <a:cubicBezTo>
                    <a:pt x="585476" y="693211"/>
                    <a:pt x="294982" y="695099"/>
                    <a:pt x="263807" y="680466"/>
                  </a:cubicBezTo>
                  <a:cubicBezTo>
                    <a:pt x="211848" y="655919"/>
                    <a:pt x="200276" y="670317"/>
                    <a:pt x="118323" y="668664"/>
                  </a:cubicBezTo>
                  <a:cubicBezTo>
                    <a:pt x="81716" y="667956"/>
                    <a:pt x="73686" y="653323"/>
                    <a:pt x="57627" y="660876"/>
                  </a:cubicBezTo>
                  <a:cubicBezTo>
                    <a:pt x="55265" y="671025"/>
                    <a:pt x="49597" y="673621"/>
                    <a:pt x="75812" y="688491"/>
                  </a:cubicBezTo>
                  <a:lnTo>
                    <a:pt x="28813" y="692267"/>
                  </a:lnTo>
                  <a:cubicBezTo>
                    <a:pt x="30703" y="642465"/>
                    <a:pt x="25034" y="575906"/>
                    <a:pt x="25743" y="519967"/>
                  </a:cubicBezTo>
                  <a:cubicBezTo>
                    <a:pt x="28105" y="367494"/>
                    <a:pt x="20075" y="181505"/>
                    <a:pt x="31884" y="31156"/>
                  </a:cubicBezTo>
                  <a:cubicBezTo>
                    <a:pt x="85023" y="30447"/>
                    <a:pt x="123047" y="44609"/>
                    <a:pt x="178312" y="46025"/>
                  </a:cubicBezTo>
                  <a:cubicBezTo>
                    <a:pt x="232868" y="47205"/>
                    <a:pt x="280811" y="50746"/>
                    <a:pt x="336312" y="52398"/>
                  </a:cubicBezTo>
                  <a:cubicBezTo>
                    <a:pt x="396537" y="54050"/>
                    <a:pt x="398898" y="78361"/>
                    <a:pt x="473057" y="69628"/>
                  </a:cubicBezTo>
                  <a:cubicBezTo>
                    <a:pt x="534462" y="62547"/>
                    <a:pt x="571306" y="70572"/>
                    <a:pt x="626098" y="77181"/>
                  </a:cubicBezTo>
                  <a:cubicBezTo>
                    <a:pt x="681363" y="83790"/>
                    <a:pt x="727181" y="76001"/>
                    <a:pt x="781973" y="85206"/>
                  </a:cubicBezTo>
                  <a:cubicBezTo>
                    <a:pt x="860383" y="98187"/>
                    <a:pt x="877387" y="63727"/>
                    <a:pt x="1077191" y="93703"/>
                  </a:cubicBezTo>
                  <a:cubicBezTo>
                    <a:pt x="1220549" y="115417"/>
                    <a:pt x="1231649" y="73168"/>
                    <a:pt x="1231649" y="166635"/>
                  </a:cubicBezTo>
                  <a:cubicBezTo>
                    <a:pt x="1231649" y="211952"/>
                    <a:pt x="1231413" y="283704"/>
                    <a:pt x="1216298" y="320761"/>
                  </a:cubicBezTo>
                  <a:cubicBezTo>
                    <a:pt x="1236845" y="311084"/>
                    <a:pt x="1236136" y="289841"/>
                    <a:pt x="1237789" y="293854"/>
                  </a:cubicBezTo>
                  <a:cubicBezTo>
                    <a:pt x="1238262" y="294798"/>
                    <a:pt x="1238970" y="291021"/>
                    <a:pt x="1239915" y="289605"/>
                  </a:cubicBezTo>
                  <a:cubicBezTo>
                    <a:pt x="1239679" y="356401"/>
                    <a:pt x="1244402" y="450103"/>
                    <a:pt x="1237081" y="511943"/>
                  </a:cubicBezTo>
                  <a:cubicBezTo>
                    <a:pt x="1229051" y="578974"/>
                    <a:pt x="1212519" y="647422"/>
                    <a:pt x="1219604" y="717522"/>
                  </a:cubicBezTo>
                  <a:close/>
                  <a:moveTo>
                    <a:pt x="1241568" y="61367"/>
                  </a:moveTo>
                  <a:lnTo>
                    <a:pt x="1218423" y="77889"/>
                  </a:lnTo>
                  <a:cubicBezTo>
                    <a:pt x="1217478" y="78833"/>
                    <a:pt x="1216061" y="80249"/>
                    <a:pt x="1214644" y="81193"/>
                  </a:cubicBezTo>
                  <a:cubicBezTo>
                    <a:pt x="1199765" y="72224"/>
                    <a:pt x="1167409" y="77181"/>
                    <a:pt x="1146390" y="76709"/>
                  </a:cubicBezTo>
                  <a:cubicBezTo>
                    <a:pt x="1092542" y="75529"/>
                    <a:pt x="1070814" y="55230"/>
                    <a:pt x="929110" y="58063"/>
                  </a:cubicBezTo>
                  <a:cubicBezTo>
                    <a:pt x="881166" y="59007"/>
                    <a:pt x="823540" y="69392"/>
                    <a:pt x="777722" y="63255"/>
                  </a:cubicBezTo>
                  <a:lnTo>
                    <a:pt x="488172" y="47677"/>
                  </a:lnTo>
                  <a:cubicBezTo>
                    <a:pt x="393939" y="60423"/>
                    <a:pt x="434324" y="35404"/>
                    <a:pt x="357804" y="32572"/>
                  </a:cubicBezTo>
                  <a:cubicBezTo>
                    <a:pt x="326865" y="31392"/>
                    <a:pt x="326157" y="35876"/>
                    <a:pt x="293092" y="31628"/>
                  </a:cubicBezTo>
                  <a:cubicBezTo>
                    <a:pt x="269239" y="28795"/>
                    <a:pt x="244913" y="23131"/>
                    <a:pt x="221768" y="21242"/>
                  </a:cubicBezTo>
                  <a:cubicBezTo>
                    <a:pt x="150207" y="15106"/>
                    <a:pt x="149734" y="25019"/>
                    <a:pt x="85967" y="0"/>
                  </a:cubicBezTo>
                  <a:cubicBezTo>
                    <a:pt x="64239" y="16050"/>
                    <a:pt x="86912" y="12273"/>
                    <a:pt x="59044" y="14398"/>
                  </a:cubicBezTo>
                  <a:cubicBezTo>
                    <a:pt x="36843" y="15814"/>
                    <a:pt x="41094" y="10385"/>
                    <a:pt x="20783" y="9205"/>
                  </a:cubicBezTo>
                  <a:cubicBezTo>
                    <a:pt x="-709" y="42013"/>
                    <a:pt x="6849" y="34460"/>
                    <a:pt x="5432" y="90634"/>
                  </a:cubicBezTo>
                  <a:lnTo>
                    <a:pt x="0" y="231779"/>
                  </a:lnTo>
                  <a:cubicBezTo>
                    <a:pt x="5668" y="270251"/>
                    <a:pt x="8030" y="225406"/>
                    <a:pt x="12045" y="269779"/>
                  </a:cubicBezTo>
                  <a:cubicBezTo>
                    <a:pt x="14643" y="296922"/>
                    <a:pt x="8975" y="337519"/>
                    <a:pt x="10155" y="367966"/>
                  </a:cubicBezTo>
                  <a:cubicBezTo>
                    <a:pt x="11573" y="403842"/>
                    <a:pt x="11336" y="427681"/>
                    <a:pt x="8975" y="456948"/>
                  </a:cubicBezTo>
                  <a:cubicBezTo>
                    <a:pt x="1889" y="544514"/>
                    <a:pt x="5432" y="541682"/>
                    <a:pt x="11809" y="628540"/>
                  </a:cubicBezTo>
                  <a:cubicBezTo>
                    <a:pt x="13934" y="658279"/>
                    <a:pt x="3306" y="702652"/>
                    <a:pt x="8738" y="721771"/>
                  </a:cubicBezTo>
                  <a:cubicBezTo>
                    <a:pt x="25507" y="729795"/>
                    <a:pt x="24562" y="712329"/>
                    <a:pt x="69671" y="708553"/>
                  </a:cubicBezTo>
                  <a:cubicBezTo>
                    <a:pt x="173116" y="699820"/>
                    <a:pt x="113364" y="686130"/>
                    <a:pt x="216099" y="704541"/>
                  </a:cubicBezTo>
                  <a:lnTo>
                    <a:pt x="455816" y="718938"/>
                  </a:lnTo>
                  <a:cubicBezTo>
                    <a:pt x="614998" y="716814"/>
                    <a:pt x="623028" y="720118"/>
                    <a:pt x="776541" y="742069"/>
                  </a:cubicBezTo>
                  <a:cubicBezTo>
                    <a:pt x="838182" y="750802"/>
                    <a:pt x="840780" y="758591"/>
                    <a:pt x="928873" y="762131"/>
                  </a:cubicBezTo>
                  <a:cubicBezTo>
                    <a:pt x="982485" y="764255"/>
                    <a:pt x="1041056" y="773224"/>
                    <a:pt x="1084748" y="762131"/>
                  </a:cubicBezTo>
                  <a:cubicBezTo>
                    <a:pt x="1211338" y="729559"/>
                    <a:pt x="1184178" y="760243"/>
                    <a:pt x="1214172" y="749386"/>
                  </a:cubicBezTo>
                  <a:lnTo>
                    <a:pt x="1229759" y="739473"/>
                  </a:lnTo>
                  <a:lnTo>
                    <a:pt x="1231649" y="789038"/>
                  </a:lnTo>
                  <a:cubicBezTo>
                    <a:pt x="1266130" y="776529"/>
                    <a:pt x="1235900" y="653087"/>
                    <a:pt x="1240151" y="624999"/>
                  </a:cubicBezTo>
                  <a:cubicBezTo>
                    <a:pt x="1263060" y="474414"/>
                    <a:pt x="1248181" y="393457"/>
                    <a:pt x="1258337" y="241928"/>
                  </a:cubicBezTo>
                  <a:cubicBezTo>
                    <a:pt x="1262824" y="174424"/>
                    <a:pt x="1263060" y="148697"/>
                    <a:pt x="1249598" y="94883"/>
                  </a:cubicBezTo>
                  <a:cubicBezTo>
                    <a:pt x="1244638" y="75293"/>
                    <a:pt x="1249834" y="73876"/>
                    <a:pt x="1241568" y="6136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175DBC31-7ACD-4D48-B8FC-0B5F65AA9D9D}"/>
                </a:ext>
              </a:extLst>
            </p:cNvPr>
            <p:cNvSpPr/>
            <p:nvPr/>
          </p:nvSpPr>
          <p:spPr>
            <a:xfrm>
              <a:off x="2465722" y="2414078"/>
              <a:ext cx="459944" cy="468980"/>
            </a:xfrm>
            <a:custGeom>
              <a:avLst/>
              <a:gdLst>
                <a:gd name="connsiteX0" fmla="*/ 178118 w 459944"/>
                <a:gd name="connsiteY0" fmla="*/ 71050 h 468980"/>
                <a:gd name="connsiteX1" fmla="*/ 275658 w 459944"/>
                <a:gd name="connsiteY1" fmla="*/ 28801 h 468980"/>
                <a:gd name="connsiteX2" fmla="*/ 361626 w 459944"/>
                <a:gd name="connsiteY2" fmla="*/ 88752 h 468980"/>
                <a:gd name="connsiteX3" fmla="*/ 282271 w 459944"/>
                <a:gd name="connsiteY3" fmla="*/ 280878 h 468980"/>
                <a:gd name="connsiteX4" fmla="*/ 155446 w 459944"/>
                <a:gd name="connsiteY4" fmla="*/ 66565 h 468980"/>
                <a:gd name="connsiteX5" fmla="*/ 201027 w 459944"/>
                <a:gd name="connsiteY5" fmla="*/ 41782 h 468980"/>
                <a:gd name="connsiteX6" fmla="*/ 201736 w 459944"/>
                <a:gd name="connsiteY6" fmla="*/ 44615 h 468980"/>
                <a:gd name="connsiteX7" fmla="*/ 178118 w 459944"/>
                <a:gd name="connsiteY7" fmla="*/ 71050 h 468980"/>
                <a:gd name="connsiteX8" fmla="*/ 436729 w 459944"/>
                <a:gd name="connsiteY8" fmla="*/ 440196 h 468980"/>
                <a:gd name="connsiteX9" fmla="*/ 127813 w 459944"/>
                <a:gd name="connsiteY9" fmla="*/ 441140 h 468980"/>
                <a:gd name="connsiteX10" fmla="*/ 146707 w 459944"/>
                <a:gd name="connsiteY10" fmla="*/ 431463 h 468980"/>
                <a:gd name="connsiteX11" fmla="*/ 212127 w 459944"/>
                <a:gd name="connsiteY11" fmla="*/ 419662 h 468980"/>
                <a:gd name="connsiteX12" fmla="*/ 35705 w 459944"/>
                <a:gd name="connsiteY12" fmla="*/ 431463 h 468980"/>
                <a:gd name="connsiteX13" fmla="*/ 26022 w 459944"/>
                <a:gd name="connsiteY13" fmla="*/ 407152 h 468980"/>
                <a:gd name="connsiteX14" fmla="*/ 36650 w 459944"/>
                <a:gd name="connsiteY14" fmla="*/ 344841 h 468980"/>
                <a:gd name="connsiteX15" fmla="*/ 98291 w 459944"/>
                <a:gd name="connsiteY15" fmla="*/ 287723 h 468980"/>
                <a:gd name="connsiteX16" fmla="*/ 52710 w 459944"/>
                <a:gd name="connsiteY16" fmla="*/ 377413 h 468980"/>
                <a:gd name="connsiteX17" fmla="*/ 51057 w 459944"/>
                <a:gd name="connsiteY17" fmla="*/ 405736 h 468980"/>
                <a:gd name="connsiteX18" fmla="*/ 52001 w 459944"/>
                <a:gd name="connsiteY18" fmla="*/ 408804 h 468980"/>
                <a:gd name="connsiteX19" fmla="*/ 79398 w 459944"/>
                <a:gd name="connsiteY19" fmla="*/ 333276 h 468980"/>
                <a:gd name="connsiteX20" fmla="*/ 103015 w 459944"/>
                <a:gd name="connsiteY20" fmla="*/ 307549 h 468980"/>
                <a:gd name="connsiteX21" fmla="*/ 111990 w 459944"/>
                <a:gd name="connsiteY21" fmla="*/ 278282 h 468980"/>
                <a:gd name="connsiteX22" fmla="*/ 242122 w 459944"/>
                <a:gd name="connsiteY22" fmla="*/ 310381 h 468980"/>
                <a:gd name="connsiteX23" fmla="*/ 400358 w 459944"/>
                <a:gd name="connsiteY23" fmla="*/ 277573 h 468980"/>
                <a:gd name="connsiteX24" fmla="*/ 427755 w 459944"/>
                <a:gd name="connsiteY24" fmla="*/ 316282 h 468980"/>
                <a:gd name="connsiteX25" fmla="*/ 436729 w 459944"/>
                <a:gd name="connsiteY25" fmla="*/ 440196 h 468980"/>
                <a:gd name="connsiteX26" fmla="*/ 458930 w 459944"/>
                <a:gd name="connsiteY26" fmla="*/ 441376 h 468980"/>
                <a:gd name="connsiteX27" fmla="*/ 415710 w 459944"/>
                <a:gd name="connsiteY27" fmla="*/ 257511 h 468980"/>
                <a:gd name="connsiteX28" fmla="*/ 366822 w 459944"/>
                <a:gd name="connsiteY28" fmla="*/ 225647 h 468980"/>
                <a:gd name="connsiteX29" fmla="*/ 374143 w 459944"/>
                <a:gd name="connsiteY29" fmla="*/ 64677 h 468980"/>
                <a:gd name="connsiteX30" fmla="*/ 254403 w 459944"/>
                <a:gd name="connsiteY30" fmla="*/ 5434 h 468980"/>
                <a:gd name="connsiteX31" fmla="*/ 235981 w 459944"/>
                <a:gd name="connsiteY31" fmla="*/ 6 h 468980"/>
                <a:gd name="connsiteX32" fmla="*/ 146707 w 459944"/>
                <a:gd name="connsiteY32" fmla="*/ 57832 h 468980"/>
                <a:gd name="connsiteX33" fmla="*/ 98764 w 459944"/>
                <a:gd name="connsiteY33" fmla="*/ 166169 h 468980"/>
                <a:gd name="connsiteX34" fmla="*/ 112226 w 459944"/>
                <a:gd name="connsiteY34" fmla="*/ 257275 h 468980"/>
                <a:gd name="connsiteX35" fmla="*/ 52710 w 459944"/>
                <a:gd name="connsiteY35" fmla="*/ 279226 h 468980"/>
                <a:gd name="connsiteX36" fmla="*/ 515 w 459944"/>
                <a:gd name="connsiteY36" fmla="*/ 400071 h 468980"/>
                <a:gd name="connsiteX37" fmla="*/ 16339 w 459944"/>
                <a:gd name="connsiteY37" fmla="*/ 466159 h 468980"/>
                <a:gd name="connsiteX38" fmla="*/ 28384 w 459944"/>
                <a:gd name="connsiteY38" fmla="*/ 451289 h 468980"/>
                <a:gd name="connsiteX39" fmla="*/ 364460 w 459944"/>
                <a:gd name="connsiteY39" fmla="*/ 464035 h 468980"/>
                <a:gd name="connsiteX40" fmla="*/ 458930 w 459944"/>
                <a:gd name="connsiteY40" fmla="*/ 441376 h 468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59944" h="468980">
                  <a:moveTo>
                    <a:pt x="178118" y="71050"/>
                  </a:moveTo>
                  <a:cubicBezTo>
                    <a:pt x="207876" y="58304"/>
                    <a:pt x="247081" y="32813"/>
                    <a:pt x="275658" y="28801"/>
                  </a:cubicBezTo>
                  <a:cubicBezTo>
                    <a:pt x="322185" y="22192"/>
                    <a:pt x="348164" y="50515"/>
                    <a:pt x="361626" y="88752"/>
                  </a:cubicBezTo>
                  <a:cubicBezTo>
                    <a:pt x="390203" y="169237"/>
                    <a:pt x="346983" y="259163"/>
                    <a:pt x="282271" y="280878"/>
                  </a:cubicBezTo>
                  <a:cubicBezTo>
                    <a:pt x="136552" y="329971"/>
                    <a:pt x="64519" y="183399"/>
                    <a:pt x="155446" y="66565"/>
                  </a:cubicBezTo>
                  <a:cubicBezTo>
                    <a:pt x="161586" y="58776"/>
                    <a:pt x="192053" y="20540"/>
                    <a:pt x="201027" y="41782"/>
                  </a:cubicBezTo>
                  <a:cubicBezTo>
                    <a:pt x="201263" y="42255"/>
                    <a:pt x="201736" y="44143"/>
                    <a:pt x="201736" y="44615"/>
                  </a:cubicBezTo>
                  <a:cubicBezTo>
                    <a:pt x="202444" y="55472"/>
                    <a:pt x="185440" y="64205"/>
                    <a:pt x="178118" y="71050"/>
                  </a:cubicBezTo>
                  <a:close/>
                  <a:moveTo>
                    <a:pt x="436729" y="440196"/>
                  </a:moveTo>
                  <a:cubicBezTo>
                    <a:pt x="338481" y="445861"/>
                    <a:pt x="222047" y="453886"/>
                    <a:pt x="127813" y="441140"/>
                  </a:cubicBezTo>
                  <a:lnTo>
                    <a:pt x="146707" y="431463"/>
                  </a:lnTo>
                  <a:cubicBezTo>
                    <a:pt x="171269" y="422730"/>
                    <a:pt x="201027" y="424146"/>
                    <a:pt x="212127" y="419662"/>
                  </a:cubicBezTo>
                  <a:cubicBezTo>
                    <a:pt x="202444" y="393699"/>
                    <a:pt x="86719" y="437364"/>
                    <a:pt x="35705" y="431463"/>
                  </a:cubicBezTo>
                  <a:lnTo>
                    <a:pt x="26022" y="407152"/>
                  </a:lnTo>
                  <a:cubicBezTo>
                    <a:pt x="19645" y="388978"/>
                    <a:pt x="21299" y="386146"/>
                    <a:pt x="36650" y="344841"/>
                  </a:cubicBezTo>
                  <a:cubicBezTo>
                    <a:pt x="48695" y="312505"/>
                    <a:pt x="56489" y="287487"/>
                    <a:pt x="98291" y="287723"/>
                  </a:cubicBezTo>
                  <a:cubicBezTo>
                    <a:pt x="85774" y="321946"/>
                    <a:pt x="66880" y="309673"/>
                    <a:pt x="52710" y="377413"/>
                  </a:cubicBezTo>
                  <a:lnTo>
                    <a:pt x="51057" y="405736"/>
                  </a:lnTo>
                  <a:cubicBezTo>
                    <a:pt x="51057" y="407388"/>
                    <a:pt x="51529" y="407860"/>
                    <a:pt x="52001" y="408804"/>
                  </a:cubicBezTo>
                  <a:cubicBezTo>
                    <a:pt x="63574" y="386382"/>
                    <a:pt x="64282" y="358059"/>
                    <a:pt x="79398" y="333276"/>
                  </a:cubicBezTo>
                  <a:cubicBezTo>
                    <a:pt x="88844" y="317934"/>
                    <a:pt x="94513" y="318170"/>
                    <a:pt x="103015" y="307549"/>
                  </a:cubicBezTo>
                  <a:cubicBezTo>
                    <a:pt x="125452" y="279934"/>
                    <a:pt x="98764" y="302828"/>
                    <a:pt x="111990" y="278282"/>
                  </a:cubicBezTo>
                  <a:cubicBezTo>
                    <a:pt x="164420" y="294095"/>
                    <a:pt x="184259" y="315338"/>
                    <a:pt x="242122" y="310381"/>
                  </a:cubicBezTo>
                  <a:cubicBezTo>
                    <a:pt x="354068" y="300940"/>
                    <a:pt x="328561" y="215498"/>
                    <a:pt x="400358" y="277573"/>
                  </a:cubicBezTo>
                  <a:cubicBezTo>
                    <a:pt x="413820" y="289375"/>
                    <a:pt x="420669" y="298580"/>
                    <a:pt x="427755" y="316282"/>
                  </a:cubicBezTo>
                  <a:cubicBezTo>
                    <a:pt x="441217" y="350034"/>
                    <a:pt x="440272" y="397947"/>
                    <a:pt x="436729" y="440196"/>
                  </a:cubicBezTo>
                  <a:close/>
                  <a:moveTo>
                    <a:pt x="458930" y="441376"/>
                  </a:moveTo>
                  <a:cubicBezTo>
                    <a:pt x="461764" y="385674"/>
                    <a:pt x="461764" y="285126"/>
                    <a:pt x="415710" y="257511"/>
                  </a:cubicBezTo>
                  <a:cubicBezTo>
                    <a:pt x="386188" y="239809"/>
                    <a:pt x="391148" y="248306"/>
                    <a:pt x="366822" y="225647"/>
                  </a:cubicBezTo>
                  <a:cubicBezTo>
                    <a:pt x="387369" y="158380"/>
                    <a:pt x="398705" y="127696"/>
                    <a:pt x="374143" y="64677"/>
                  </a:cubicBezTo>
                  <a:cubicBezTo>
                    <a:pt x="349581" y="1186"/>
                    <a:pt x="295969" y="18180"/>
                    <a:pt x="254403" y="5434"/>
                  </a:cubicBezTo>
                  <a:cubicBezTo>
                    <a:pt x="248498" y="3546"/>
                    <a:pt x="240941" y="6"/>
                    <a:pt x="235981" y="6"/>
                  </a:cubicBezTo>
                  <a:cubicBezTo>
                    <a:pt x="219921" y="-466"/>
                    <a:pt x="171269" y="28565"/>
                    <a:pt x="146707" y="57832"/>
                  </a:cubicBezTo>
                  <a:cubicBezTo>
                    <a:pt x="116949" y="93472"/>
                    <a:pt x="108211" y="112827"/>
                    <a:pt x="98764" y="166169"/>
                  </a:cubicBezTo>
                  <a:cubicBezTo>
                    <a:pt x="89789" y="215026"/>
                    <a:pt x="103015" y="222579"/>
                    <a:pt x="112226" y="257275"/>
                  </a:cubicBezTo>
                  <a:cubicBezTo>
                    <a:pt x="94749" y="264120"/>
                    <a:pt x="67353" y="266480"/>
                    <a:pt x="52710" y="279226"/>
                  </a:cubicBezTo>
                  <a:cubicBezTo>
                    <a:pt x="24841" y="303536"/>
                    <a:pt x="6183" y="362543"/>
                    <a:pt x="515" y="400071"/>
                  </a:cubicBezTo>
                  <a:cubicBezTo>
                    <a:pt x="-2555" y="421314"/>
                    <a:pt x="8781" y="450581"/>
                    <a:pt x="16339" y="466159"/>
                  </a:cubicBezTo>
                  <a:lnTo>
                    <a:pt x="28384" y="451289"/>
                  </a:lnTo>
                  <a:cubicBezTo>
                    <a:pt x="131592" y="451997"/>
                    <a:pt x="214725" y="480085"/>
                    <a:pt x="364460" y="464035"/>
                  </a:cubicBezTo>
                  <a:cubicBezTo>
                    <a:pt x="428463" y="457190"/>
                    <a:pt x="411222" y="471352"/>
                    <a:pt x="458930" y="4413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7F558CF9-7F23-484A-B6B5-C941EA8CA163}"/>
                </a:ext>
              </a:extLst>
            </p:cNvPr>
            <p:cNvSpPr/>
            <p:nvPr/>
          </p:nvSpPr>
          <p:spPr>
            <a:xfrm>
              <a:off x="3045570" y="2440515"/>
              <a:ext cx="361307" cy="407709"/>
            </a:xfrm>
            <a:custGeom>
              <a:avLst/>
              <a:gdLst>
                <a:gd name="connsiteX0" fmla="*/ 320491 w 361307"/>
                <a:gd name="connsiteY0" fmla="*/ 220453 h 407709"/>
                <a:gd name="connsiteX1" fmla="*/ 337496 w 361307"/>
                <a:gd name="connsiteY1" fmla="*/ 253733 h 407709"/>
                <a:gd name="connsiteX2" fmla="*/ 284357 w 361307"/>
                <a:gd name="connsiteY2" fmla="*/ 362305 h 407709"/>
                <a:gd name="connsiteX3" fmla="*/ 47710 w 361307"/>
                <a:gd name="connsiteY3" fmla="*/ 306839 h 407709"/>
                <a:gd name="connsiteX4" fmla="*/ 92583 w 361307"/>
                <a:gd name="connsiteY4" fmla="*/ 59954 h 407709"/>
                <a:gd name="connsiteX5" fmla="*/ 54323 w 361307"/>
                <a:gd name="connsiteY5" fmla="*/ 136663 h 407709"/>
                <a:gd name="connsiteX6" fmla="*/ 82192 w 361307"/>
                <a:gd name="connsiteY6" fmla="*/ 104327 h 407709"/>
                <a:gd name="connsiteX7" fmla="*/ 73453 w 361307"/>
                <a:gd name="connsiteY7" fmla="*/ 178204 h 407709"/>
                <a:gd name="connsiteX8" fmla="*/ 158476 w 361307"/>
                <a:gd name="connsiteY8" fmla="*/ 50513 h 407709"/>
                <a:gd name="connsiteX9" fmla="*/ 189651 w 361307"/>
                <a:gd name="connsiteY9" fmla="*/ 23842 h 407709"/>
                <a:gd name="connsiteX10" fmla="*/ 162491 w 361307"/>
                <a:gd name="connsiteY10" fmla="*/ 208415 h 407709"/>
                <a:gd name="connsiteX11" fmla="*/ 174536 w 361307"/>
                <a:gd name="connsiteY11" fmla="*/ 229894 h 407709"/>
                <a:gd name="connsiteX12" fmla="*/ 228147 w 361307"/>
                <a:gd name="connsiteY12" fmla="*/ 217620 h 407709"/>
                <a:gd name="connsiteX13" fmla="*/ 310572 w 361307"/>
                <a:gd name="connsiteY13" fmla="*/ 223521 h 407709"/>
                <a:gd name="connsiteX14" fmla="*/ 303251 w 361307"/>
                <a:gd name="connsiteY14" fmla="*/ 301174 h 407709"/>
                <a:gd name="connsiteX15" fmla="*/ 320491 w 361307"/>
                <a:gd name="connsiteY15" fmla="*/ 220453 h 407709"/>
                <a:gd name="connsiteX16" fmla="*/ 349069 w 361307"/>
                <a:gd name="connsiteY16" fmla="*/ 207235 h 407709"/>
                <a:gd name="connsiteX17" fmla="*/ 182330 w 361307"/>
                <a:gd name="connsiteY17" fmla="*/ 203931 h 407709"/>
                <a:gd name="connsiteX18" fmla="*/ 209253 w 361307"/>
                <a:gd name="connsiteY18" fmla="*/ 12749 h 407709"/>
                <a:gd name="connsiteX19" fmla="*/ 183747 w 361307"/>
                <a:gd name="connsiteY19" fmla="*/ 4960 h 407709"/>
                <a:gd name="connsiteX20" fmla="*/ 18661 w 361307"/>
                <a:gd name="connsiteY20" fmla="*/ 113060 h 407709"/>
                <a:gd name="connsiteX21" fmla="*/ 7561 w 361307"/>
                <a:gd name="connsiteY21" fmla="*/ 266478 h 407709"/>
                <a:gd name="connsiteX22" fmla="*/ 222951 w 361307"/>
                <a:gd name="connsiteY22" fmla="*/ 407386 h 407709"/>
                <a:gd name="connsiteX23" fmla="*/ 331119 w 361307"/>
                <a:gd name="connsiteY23" fmla="*/ 338466 h 407709"/>
                <a:gd name="connsiteX24" fmla="*/ 354973 w 361307"/>
                <a:gd name="connsiteY24" fmla="*/ 275683 h 407709"/>
                <a:gd name="connsiteX25" fmla="*/ 349069 w 361307"/>
                <a:gd name="connsiteY25" fmla="*/ 207235 h 40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1307" h="407709">
                  <a:moveTo>
                    <a:pt x="320491" y="220453"/>
                  </a:moveTo>
                  <a:cubicBezTo>
                    <a:pt x="344817" y="225645"/>
                    <a:pt x="337732" y="236975"/>
                    <a:pt x="337496" y="253733"/>
                  </a:cubicBezTo>
                  <a:cubicBezTo>
                    <a:pt x="336551" y="293857"/>
                    <a:pt x="308683" y="342715"/>
                    <a:pt x="284357" y="362305"/>
                  </a:cubicBezTo>
                  <a:cubicBezTo>
                    <a:pt x="238775" y="398417"/>
                    <a:pt x="102266" y="385672"/>
                    <a:pt x="47710" y="306839"/>
                  </a:cubicBezTo>
                  <a:cubicBezTo>
                    <a:pt x="-5429" y="230366"/>
                    <a:pt x="13701" y="84265"/>
                    <a:pt x="92583" y="59954"/>
                  </a:cubicBezTo>
                  <a:cubicBezTo>
                    <a:pt x="81719" y="83793"/>
                    <a:pt x="60700" y="103855"/>
                    <a:pt x="54323" y="136663"/>
                  </a:cubicBezTo>
                  <a:cubicBezTo>
                    <a:pt x="67313" y="122738"/>
                    <a:pt x="65896" y="115657"/>
                    <a:pt x="82192" y="104327"/>
                  </a:cubicBezTo>
                  <a:cubicBezTo>
                    <a:pt x="77704" y="128874"/>
                    <a:pt x="62825" y="145160"/>
                    <a:pt x="73453" y="178204"/>
                  </a:cubicBezTo>
                  <a:cubicBezTo>
                    <a:pt x="94473" y="133831"/>
                    <a:pt x="69674" y="88514"/>
                    <a:pt x="158476" y="50513"/>
                  </a:cubicBezTo>
                  <a:cubicBezTo>
                    <a:pt x="201696" y="32103"/>
                    <a:pt x="152099" y="28091"/>
                    <a:pt x="189651" y="23842"/>
                  </a:cubicBezTo>
                  <a:cubicBezTo>
                    <a:pt x="175717" y="89930"/>
                    <a:pt x="187053" y="122029"/>
                    <a:pt x="162491" y="208415"/>
                  </a:cubicBezTo>
                  <a:cubicBezTo>
                    <a:pt x="160129" y="217148"/>
                    <a:pt x="154933" y="233906"/>
                    <a:pt x="174536" y="229894"/>
                  </a:cubicBezTo>
                  <a:cubicBezTo>
                    <a:pt x="187053" y="227534"/>
                    <a:pt x="200279" y="218328"/>
                    <a:pt x="228147" y="217620"/>
                  </a:cubicBezTo>
                  <a:cubicBezTo>
                    <a:pt x="251292" y="216676"/>
                    <a:pt x="282704" y="222341"/>
                    <a:pt x="310572" y="223521"/>
                  </a:cubicBezTo>
                  <a:lnTo>
                    <a:pt x="303251" y="301174"/>
                  </a:lnTo>
                  <a:cubicBezTo>
                    <a:pt x="323798" y="272143"/>
                    <a:pt x="307738" y="240043"/>
                    <a:pt x="320491" y="220453"/>
                  </a:cubicBezTo>
                  <a:close/>
                  <a:moveTo>
                    <a:pt x="349069" y="207235"/>
                  </a:moveTo>
                  <a:cubicBezTo>
                    <a:pt x="290970" y="202751"/>
                    <a:pt x="236650" y="196850"/>
                    <a:pt x="182330" y="203931"/>
                  </a:cubicBezTo>
                  <a:cubicBezTo>
                    <a:pt x="182093" y="144924"/>
                    <a:pt x="212796" y="26203"/>
                    <a:pt x="209253" y="12749"/>
                  </a:cubicBezTo>
                  <a:cubicBezTo>
                    <a:pt x="204294" y="-7313"/>
                    <a:pt x="205475" y="1420"/>
                    <a:pt x="183747" y="4960"/>
                  </a:cubicBezTo>
                  <a:cubicBezTo>
                    <a:pt x="125884" y="13929"/>
                    <a:pt x="47238" y="55470"/>
                    <a:pt x="18661" y="113060"/>
                  </a:cubicBezTo>
                  <a:cubicBezTo>
                    <a:pt x="-1650" y="154365"/>
                    <a:pt x="-5429" y="216440"/>
                    <a:pt x="7561" y="266478"/>
                  </a:cubicBezTo>
                  <a:cubicBezTo>
                    <a:pt x="33304" y="365137"/>
                    <a:pt x="131316" y="412107"/>
                    <a:pt x="222951" y="407386"/>
                  </a:cubicBezTo>
                  <a:cubicBezTo>
                    <a:pt x="279869" y="404554"/>
                    <a:pt x="307030" y="372926"/>
                    <a:pt x="331119" y="338466"/>
                  </a:cubicBezTo>
                  <a:cubicBezTo>
                    <a:pt x="345290" y="318168"/>
                    <a:pt x="345054" y="301410"/>
                    <a:pt x="354973" y="275683"/>
                  </a:cubicBezTo>
                  <a:cubicBezTo>
                    <a:pt x="367254" y="243819"/>
                    <a:pt x="359696" y="237919"/>
                    <a:pt x="349069" y="2072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DCA5A21D-35B6-844D-98DC-A3C9E3685E05}"/>
                </a:ext>
              </a:extLst>
            </p:cNvPr>
            <p:cNvSpPr/>
            <p:nvPr/>
          </p:nvSpPr>
          <p:spPr>
            <a:xfrm>
              <a:off x="3660972" y="2585200"/>
              <a:ext cx="168806" cy="199451"/>
            </a:xfrm>
            <a:custGeom>
              <a:avLst/>
              <a:gdLst>
                <a:gd name="connsiteX0" fmla="*/ 50140 w 168806"/>
                <a:gd name="connsiteY0" fmla="*/ 142799 h 199451"/>
                <a:gd name="connsiteX1" fmla="*/ 52738 w 168806"/>
                <a:gd name="connsiteY1" fmla="*/ 52637 h 199451"/>
                <a:gd name="connsiteX2" fmla="*/ 137524 w 168806"/>
                <a:gd name="connsiteY2" fmla="*/ 142327 h 199451"/>
                <a:gd name="connsiteX3" fmla="*/ 55572 w 168806"/>
                <a:gd name="connsiteY3" fmla="*/ 156017 h 199451"/>
                <a:gd name="connsiteX4" fmla="*/ 67380 w 168806"/>
                <a:gd name="connsiteY4" fmla="*/ 149644 h 199451"/>
                <a:gd name="connsiteX5" fmla="*/ 78008 w 168806"/>
                <a:gd name="connsiteY5" fmla="*/ 148464 h 199451"/>
                <a:gd name="connsiteX6" fmla="*/ 80370 w 168806"/>
                <a:gd name="connsiteY6" fmla="*/ 49569 h 199451"/>
                <a:gd name="connsiteX7" fmla="*/ 50140 w 168806"/>
                <a:gd name="connsiteY7" fmla="*/ 142799 h 199451"/>
                <a:gd name="connsiteX8" fmla="*/ 116977 w 168806"/>
                <a:gd name="connsiteY8" fmla="*/ 193545 h 199451"/>
                <a:gd name="connsiteX9" fmla="*/ 132801 w 168806"/>
                <a:gd name="connsiteY9" fmla="*/ 27382 h 199451"/>
                <a:gd name="connsiteX10" fmla="*/ 53918 w 168806"/>
                <a:gd name="connsiteY10" fmla="*/ 10388 h 199451"/>
                <a:gd name="connsiteX11" fmla="*/ 2432 w 168806"/>
                <a:gd name="connsiteY11" fmla="*/ 136899 h 199451"/>
                <a:gd name="connsiteX12" fmla="*/ 116977 w 168806"/>
                <a:gd name="connsiteY12" fmla="*/ 193545 h 19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806" h="199451">
                  <a:moveTo>
                    <a:pt x="50140" y="142799"/>
                  </a:moveTo>
                  <a:cubicBezTo>
                    <a:pt x="35025" y="113296"/>
                    <a:pt x="31482" y="85681"/>
                    <a:pt x="52738" y="52637"/>
                  </a:cubicBezTo>
                  <a:cubicBezTo>
                    <a:pt x="94304" y="-12034"/>
                    <a:pt x="175076" y="75296"/>
                    <a:pt x="137524" y="142327"/>
                  </a:cubicBezTo>
                  <a:cubicBezTo>
                    <a:pt x="119811" y="173719"/>
                    <a:pt x="78481" y="173483"/>
                    <a:pt x="55572" y="156017"/>
                  </a:cubicBezTo>
                  <a:cubicBezTo>
                    <a:pt x="63129" y="141383"/>
                    <a:pt x="52265" y="152713"/>
                    <a:pt x="67380" y="149644"/>
                  </a:cubicBezTo>
                  <a:cubicBezTo>
                    <a:pt x="80842" y="147048"/>
                    <a:pt x="58878" y="159321"/>
                    <a:pt x="78008" y="148464"/>
                  </a:cubicBezTo>
                  <a:cubicBezTo>
                    <a:pt x="68561" y="68451"/>
                    <a:pt x="89817" y="73644"/>
                    <a:pt x="80370" y="49569"/>
                  </a:cubicBezTo>
                  <a:cubicBezTo>
                    <a:pt x="44471" y="61134"/>
                    <a:pt x="71159" y="118961"/>
                    <a:pt x="50140" y="142799"/>
                  </a:cubicBezTo>
                  <a:close/>
                  <a:moveTo>
                    <a:pt x="116977" y="193545"/>
                  </a:moveTo>
                  <a:cubicBezTo>
                    <a:pt x="167754" y="166402"/>
                    <a:pt x="195151" y="90165"/>
                    <a:pt x="132801" y="27382"/>
                  </a:cubicBezTo>
                  <a:cubicBezTo>
                    <a:pt x="114851" y="9208"/>
                    <a:pt x="103515" y="-13686"/>
                    <a:pt x="53918" y="10388"/>
                  </a:cubicBezTo>
                  <a:cubicBezTo>
                    <a:pt x="19909" y="26674"/>
                    <a:pt x="-8668" y="81668"/>
                    <a:pt x="2432" y="136899"/>
                  </a:cubicBezTo>
                  <a:cubicBezTo>
                    <a:pt x="16367" y="206999"/>
                    <a:pt x="95957" y="204639"/>
                    <a:pt x="116977" y="19354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1488A400-4BEC-6943-9874-E101227D69A8}"/>
                </a:ext>
              </a:extLst>
            </p:cNvPr>
            <p:cNvSpPr/>
            <p:nvPr/>
          </p:nvSpPr>
          <p:spPr>
            <a:xfrm>
              <a:off x="3302028" y="2442171"/>
              <a:ext cx="122442" cy="177020"/>
            </a:xfrm>
            <a:custGeom>
              <a:avLst/>
              <a:gdLst>
                <a:gd name="connsiteX0" fmla="*/ 104891 w 122442"/>
                <a:gd name="connsiteY0" fmla="*/ 138784 h 177020"/>
                <a:gd name="connsiteX1" fmla="*/ 25536 w 122442"/>
                <a:gd name="connsiteY1" fmla="*/ 153182 h 177020"/>
                <a:gd name="connsiteX2" fmla="*/ 34511 w 122442"/>
                <a:gd name="connsiteY2" fmla="*/ 29267 h 177020"/>
                <a:gd name="connsiteX3" fmla="*/ 82927 w 122442"/>
                <a:gd name="connsiteY3" fmla="*/ 68212 h 177020"/>
                <a:gd name="connsiteX4" fmla="*/ 104891 w 122442"/>
                <a:gd name="connsiteY4" fmla="*/ 138784 h 177020"/>
                <a:gd name="connsiteX5" fmla="*/ 31441 w 122442"/>
                <a:gd name="connsiteY5" fmla="*/ 0 h 177020"/>
                <a:gd name="connsiteX6" fmla="*/ 9713 w 122442"/>
                <a:gd name="connsiteY6" fmla="*/ 33044 h 177020"/>
                <a:gd name="connsiteX7" fmla="*/ 3808 w 122442"/>
                <a:gd name="connsiteY7" fmla="*/ 151057 h 177020"/>
                <a:gd name="connsiteX8" fmla="*/ 59073 w 122442"/>
                <a:gd name="connsiteY8" fmla="*/ 168051 h 177020"/>
                <a:gd name="connsiteX9" fmla="*/ 111032 w 122442"/>
                <a:gd name="connsiteY9" fmla="*/ 177020 h 177020"/>
                <a:gd name="connsiteX10" fmla="*/ 31441 w 122442"/>
                <a:gd name="connsiteY10" fmla="*/ 0 h 17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442" h="177020">
                  <a:moveTo>
                    <a:pt x="104891" y="138784"/>
                  </a:moveTo>
                  <a:lnTo>
                    <a:pt x="25536" y="153182"/>
                  </a:lnTo>
                  <a:cubicBezTo>
                    <a:pt x="21285" y="104088"/>
                    <a:pt x="35928" y="77181"/>
                    <a:pt x="34511" y="29267"/>
                  </a:cubicBezTo>
                  <a:cubicBezTo>
                    <a:pt x="57892" y="36348"/>
                    <a:pt x="73952" y="50274"/>
                    <a:pt x="82927" y="68212"/>
                  </a:cubicBezTo>
                  <a:cubicBezTo>
                    <a:pt x="91193" y="84734"/>
                    <a:pt x="103946" y="114473"/>
                    <a:pt x="104891" y="138784"/>
                  </a:cubicBezTo>
                  <a:close/>
                  <a:moveTo>
                    <a:pt x="31441" y="0"/>
                  </a:moveTo>
                  <a:cubicBezTo>
                    <a:pt x="6406" y="24311"/>
                    <a:pt x="12075" y="17702"/>
                    <a:pt x="9713" y="33044"/>
                  </a:cubicBezTo>
                  <a:cubicBezTo>
                    <a:pt x="-8236" y="145865"/>
                    <a:pt x="4281" y="98423"/>
                    <a:pt x="3808" y="151057"/>
                  </a:cubicBezTo>
                  <a:cubicBezTo>
                    <a:pt x="3808" y="168287"/>
                    <a:pt x="-12015" y="185753"/>
                    <a:pt x="59073" y="168051"/>
                  </a:cubicBezTo>
                  <a:cubicBezTo>
                    <a:pt x="103002" y="156958"/>
                    <a:pt x="85997" y="160970"/>
                    <a:pt x="111032" y="177020"/>
                  </a:cubicBezTo>
                  <a:cubicBezTo>
                    <a:pt x="147875" y="106212"/>
                    <a:pt x="88595" y="15578"/>
                    <a:pt x="3144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FDBFCDD6-ACDC-864B-8389-B2B11B09E572}"/>
                </a:ext>
              </a:extLst>
            </p:cNvPr>
            <p:cNvSpPr/>
            <p:nvPr/>
          </p:nvSpPr>
          <p:spPr>
            <a:xfrm>
              <a:off x="2206639" y="2704869"/>
              <a:ext cx="31225" cy="340822"/>
            </a:xfrm>
            <a:custGeom>
              <a:avLst/>
              <a:gdLst>
                <a:gd name="connsiteX0" fmla="*/ 28620 w 31225"/>
                <a:gd name="connsiteY0" fmla="*/ 319108 h 340822"/>
                <a:gd name="connsiteX1" fmla="*/ 21535 w 31225"/>
                <a:gd name="connsiteY1" fmla="*/ 151057 h 340822"/>
                <a:gd name="connsiteX2" fmla="*/ 10907 w 31225"/>
                <a:gd name="connsiteY2" fmla="*/ 118250 h 340822"/>
                <a:gd name="connsiteX3" fmla="*/ 14214 w 31225"/>
                <a:gd name="connsiteY3" fmla="*/ 38472 h 340822"/>
                <a:gd name="connsiteX4" fmla="*/ 11852 w 31225"/>
                <a:gd name="connsiteY4" fmla="*/ 0 h 340822"/>
                <a:gd name="connsiteX5" fmla="*/ 7601 w 31225"/>
                <a:gd name="connsiteY5" fmla="*/ 340823 h 340822"/>
                <a:gd name="connsiteX6" fmla="*/ 28620 w 31225"/>
                <a:gd name="connsiteY6" fmla="*/ 319108 h 34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5" h="340822">
                  <a:moveTo>
                    <a:pt x="28620" y="319108"/>
                  </a:moveTo>
                  <a:cubicBezTo>
                    <a:pt x="28384" y="269071"/>
                    <a:pt x="38067" y="190002"/>
                    <a:pt x="21535" y="151057"/>
                  </a:cubicBezTo>
                  <a:cubicBezTo>
                    <a:pt x="13505" y="132411"/>
                    <a:pt x="12797" y="145157"/>
                    <a:pt x="10907" y="118250"/>
                  </a:cubicBezTo>
                  <a:lnTo>
                    <a:pt x="14214" y="38472"/>
                  </a:lnTo>
                  <a:cubicBezTo>
                    <a:pt x="16339" y="12509"/>
                    <a:pt x="20590" y="13454"/>
                    <a:pt x="11852" y="0"/>
                  </a:cubicBezTo>
                  <a:cubicBezTo>
                    <a:pt x="-11766" y="44845"/>
                    <a:pt x="7128" y="277332"/>
                    <a:pt x="7601" y="340823"/>
                  </a:cubicBezTo>
                  <a:lnTo>
                    <a:pt x="28620" y="31910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D83F344E-F327-0D4C-BF1D-E02C4AA40506}"/>
                </a:ext>
              </a:extLst>
            </p:cNvPr>
            <p:cNvSpPr/>
            <p:nvPr/>
          </p:nvSpPr>
          <p:spPr>
            <a:xfrm>
              <a:off x="3811056" y="2915641"/>
              <a:ext cx="34054" cy="183392"/>
            </a:xfrm>
            <a:custGeom>
              <a:avLst/>
              <a:gdLst>
                <a:gd name="connsiteX0" fmla="*/ 17434 w 34054"/>
                <a:gd name="connsiteY0" fmla="*/ 0 h 183392"/>
                <a:gd name="connsiteX1" fmla="*/ 10349 w 34054"/>
                <a:gd name="connsiteY1" fmla="*/ 95827 h 183392"/>
                <a:gd name="connsiteX2" fmla="*/ 1138 w 34054"/>
                <a:gd name="connsiteY2" fmla="*/ 183393 h 183392"/>
                <a:gd name="connsiteX3" fmla="*/ 29952 w 34054"/>
                <a:gd name="connsiteY3" fmla="*/ 39180 h 183392"/>
                <a:gd name="connsiteX4" fmla="*/ 17434 w 34054"/>
                <a:gd name="connsiteY4" fmla="*/ 0 h 18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54" h="183392">
                  <a:moveTo>
                    <a:pt x="17434" y="0"/>
                  </a:moveTo>
                  <a:cubicBezTo>
                    <a:pt x="3500" y="20062"/>
                    <a:pt x="14600" y="67504"/>
                    <a:pt x="10349" y="95827"/>
                  </a:cubicBezTo>
                  <a:cubicBezTo>
                    <a:pt x="7751" y="112349"/>
                    <a:pt x="-3585" y="170648"/>
                    <a:pt x="1138" y="183393"/>
                  </a:cubicBezTo>
                  <a:cubicBezTo>
                    <a:pt x="18615" y="167107"/>
                    <a:pt x="24047" y="68448"/>
                    <a:pt x="29952" y="39180"/>
                  </a:cubicBezTo>
                  <a:cubicBezTo>
                    <a:pt x="35148" y="13926"/>
                    <a:pt x="39163" y="7081"/>
                    <a:pt x="1743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5ADFF6FD-AC0B-504A-A371-DA985FBF6DF4}"/>
                </a:ext>
              </a:extLst>
            </p:cNvPr>
            <p:cNvSpPr/>
            <p:nvPr/>
          </p:nvSpPr>
          <p:spPr>
            <a:xfrm>
              <a:off x="3744442" y="2981728"/>
              <a:ext cx="44426" cy="109516"/>
            </a:xfrm>
            <a:custGeom>
              <a:avLst/>
              <a:gdLst>
                <a:gd name="connsiteX0" fmla="*/ 40592 w 44426"/>
                <a:gd name="connsiteY0" fmla="*/ 0 h 109516"/>
                <a:gd name="connsiteX1" fmla="*/ 26658 w 44426"/>
                <a:gd name="connsiteY1" fmla="*/ 20770 h 109516"/>
                <a:gd name="connsiteX2" fmla="*/ 206 w 44426"/>
                <a:gd name="connsiteY2" fmla="*/ 109517 h 109516"/>
                <a:gd name="connsiteX3" fmla="*/ 41064 w 44426"/>
                <a:gd name="connsiteY3" fmla="*/ 31864 h 109516"/>
                <a:gd name="connsiteX4" fmla="*/ 44135 w 44426"/>
                <a:gd name="connsiteY4" fmla="*/ 13690 h 109516"/>
                <a:gd name="connsiteX5" fmla="*/ 40592 w 44426"/>
                <a:gd name="connsiteY5" fmla="*/ 0 h 1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26" h="109516">
                  <a:moveTo>
                    <a:pt x="40592" y="0"/>
                  </a:moveTo>
                  <a:cubicBezTo>
                    <a:pt x="25477" y="5901"/>
                    <a:pt x="29020" y="3304"/>
                    <a:pt x="26658" y="20770"/>
                  </a:cubicBezTo>
                  <a:cubicBezTo>
                    <a:pt x="20281" y="66796"/>
                    <a:pt x="-2392" y="66088"/>
                    <a:pt x="206" y="109517"/>
                  </a:cubicBezTo>
                  <a:cubicBezTo>
                    <a:pt x="35396" y="101492"/>
                    <a:pt x="31381" y="86858"/>
                    <a:pt x="41064" y="31864"/>
                  </a:cubicBezTo>
                  <a:cubicBezTo>
                    <a:pt x="41773" y="28087"/>
                    <a:pt x="44135" y="14870"/>
                    <a:pt x="44135" y="13690"/>
                  </a:cubicBezTo>
                  <a:cubicBezTo>
                    <a:pt x="44371" y="-9441"/>
                    <a:pt x="45552" y="8497"/>
                    <a:pt x="4059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A697ACF4-BFF4-AF43-A036-C3A84A22539A}"/>
                </a:ext>
              </a:extLst>
            </p:cNvPr>
            <p:cNvSpPr/>
            <p:nvPr/>
          </p:nvSpPr>
          <p:spPr>
            <a:xfrm>
              <a:off x="3673324" y="2505013"/>
              <a:ext cx="121329" cy="40612"/>
            </a:xfrm>
            <a:custGeom>
              <a:avLst/>
              <a:gdLst>
                <a:gd name="connsiteX0" fmla="*/ 0 w 121329"/>
                <a:gd name="connsiteY0" fmla="*/ 38177 h 40612"/>
                <a:gd name="connsiteX1" fmla="*/ 58099 w 121329"/>
                <a:gd name="connsiteY1" fmla="*/ 13867 h 40612"/>
                <a:gd name="connsiteX2" fmla="*/ 93053 w 121329"/>
                <a:gd name="connsiteY2" fmla="*/ 21184 h 40612"/>
                <a:gd name="connsiteX3" fmla="*/ 120921 w 121329"/>
                <a:gd name="connsiteY3" fmla="*/ 39122 h 40612"/>
                <a:gd name="connsiteX4" fmla="*/ 0 w 121329"/>
                <a:gd name="connsiteY4" fmla="*/ 38177 h 4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29" h="40612">
                  <a:moveTo>
                    <a:pt x="0" y="38177"/>
                  </a:moveTo>
                  <a:cubicBezTo>
                    <a:pt x="18894" y="34637"/>
                    <a:pt x="39205" y="17171"/>
                    <a:pt x="58099" y="13867"/>
                  </a:cubicBezTo>
                  <a:cubicBezTo>
                    <a:pt x="71797" y="11742"/>
                    <a:pt x="85023" y="11979"/>
                    <a:pt x="93053" y="21184"/>
                  </a:cubicBezTo>
                  <a:cubicBezTo>
                    <a:pt x="109349" y="38886"/>
                    <a:pt x="83842" y="43370"/>
                    <a:pt x="120921" y="39122"/>
                  </a:cubicBezTo>
                  <a:cubicBezTo>
                    <a:pt x="128951" y="-30270"/>
                    <a:pt x="16060" y="7730"/>
                    <a:pt x="0" y="3817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54CDDDEE-7CC4-E241-A60E-D531B7886A3E}"/>
                </a:ext>
              </a:extLst>
            </p:cNvPr>
            <p:cNvSpPr/>
            <p:nvPr/>
          </p:nvSpPr>
          <p:spPr>
            <a:xfrm>
              <a:off x="3681826" y="2440007"/>
              <a:ext cx="95650" cy="63058"/>
            </a:xfrm>
            <a:custGeom>
              <a:avLst/>
              <a:gdLst>
                <a:gd name="connsiteX0" fmla="*/ 84078 w 95650"/>
                <a:gd name="connsiteY0" fmla="*/ 26238 h 63058"/>
                <a:gd name="connsiteX1" fmla="*/ 95651 w 95650"/>
                <a:gd name="connsiteY1" fmla="*/ 3579 h 63058"/>
                <a:gd name="connsiteX2" fmla="*/ 38733 w 95650"/>
                <a:gd name="connsiteY2" fmla="*/ 14201 h 63058"/>
                <a:gd name="connsiteX3" fmla="*/ 0 w 95650"/>
                <a:gd name="connsiteY3" fmla="*/ 63058 h 63058"/>
                <a:gd name="connsiteX4" fmla="*/ 84078 w 95650"/>
                <a:gd name="connsiteY4" fmla="*/ 26238 h 6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50" h="63058">
                  <a:moveTo>
                    <a:pt x="84078" y="26238"/>
                  </a:moveTo>
                  <a:cubicBezTo>
                    <a:pt x="92816" y="15381"/>
                    <a:pt x="92816" y="18685"/>
                    <a:pt x="95651" y="3579"/>
                  </a:cubicBezTo>
                  <a:cubicBezTo>
                    <a:pt x="75576" y="-4682"/>
                    <a:pt x="58571" y="2399"/>
                    <a:pt x="38733" y="14201"/>
                  </a:cubicBezTo>
                  <a:cubicBezTo>
                    <a:pt x="7085" y="33319"/>
                    <a:pt x="14407" y="30958"/>
                    <a:pt x="0" y="63058"/>
                  </a:cubicBezTo>
                  <a:cubicBezTo>
                    <a:pt x="2834" y="60698"/>
                    <a:pt x="48180" y="-3265"/>
                    <a:pt x="84078" y="262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DB9F7023-7365-9845-B8B4-BF5CBDBFABFA}"/>
                </a:ext>
              </a:extLst>
            </p:cNvPr>
            <p:cNvSpPr/>
            <p:nvPr/>
          </p:nvSpPr>
          <p:spPr>
            <a:xfrm>
              <a:off x="3307549" y="2673241"/>
              <a:ext cx="20720" cy="95118"/>
            </a:xfrm>
            <a:custGeom>
              <a:avLst/>
              <a:gdLst>
                <a:gd name="connsiteX0" fmla="*/ 19307 w 20720"/>
                <a:gd name="connsiteY0" fmla="*/ 0 h 95118"/>
                <a:gd name="connsiteX1" fmla="*/ 4192 w 20720"/>
                <a:gd name="connsiteY1" fmla="*/ 95119 h 95118"/>
                <a:gd name="connsiteX2" fmla="*/ 19307 w 20720"/>
                <a:gd name="connsiteY2" fmla="*/ 0 h 9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20" h="95118">
                  <a:moveTo>
                    <a:pt x="19307" y="0"/>
                  </a:moveTo>
                  <a:cubicBezTo>
                    <a:pt x="1358" y="16522"/>
                    <a:pt x="-5019" y="79777"/>
                    <a:pt x="4192" y="95119"/>
                  </a:cubicBezTo>
                  <a:cubicBezTo>
                    <a:pt x="13403" y="77181"/>
                    <a:pt x="24739" y="11093"/>
                    <a:pt x="1930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2B46DE51-87C5-8440-98AC-54C81B497C93}"/>
                </a:ext>
              </a:extLst>
            </p:cNvPr>
            <p:cNvSpPr/>
            <p:nvPr/>
          </p:nvSpPr>
          <p:spPr>
            <a:xfrm>
              <a:off x="2557037" y="2739093"/>
              <a:ext cx="23545" cy="72932"/>
            </a:xfrm>
            <a:custGeom>
              <a:avLst/>
              <a:gdLst>
                <a:gd name="connsiteX0" fmla="*/ 23272 w 23545"/>
                <a:gd name="connsiteY0" fmla="*/ 0 h 72932"/>
                <a:gd name="connsiteX1" fmla="*/ 1544 w 23545"/>
                <a:gd name="connsiteY1" fmla="*/ 54050 h 72932"/>
                <a:gd name="connsiteX2" fmla="*/ 9574 w 23545"/>
                <a:gd name="connsiteY2" fmla="*/ 72932 h 72932"/>
                <a:gd name="connsiteX3" fmla="*/ 11227 w 23545"/>
                <a:gd name="connsiteY3" fmla="*/ 69392 h 72932"/>
                <a:gd name="connsiteX4" fmla="*/ 23272 w 23545"/>
                <a:gd name="connsiteY4" fmla="*/ 0 h 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5" h="72932">
                  <a:moveTo>
                    <a:pt x="23272" y="0"/>
                  </a:moveTo>
                  <a:cubicBezTo>
                    <a:pt x="5087" y="4485"/>
                    <a:pt x="5559" y="16994"/>
                    <a:pt x="1544" y="54050"/>
                  </a:cubicBezTo>
                  <a:cubicBezTo>
                    <a:pt x="-1526" y="82609"/>
                    <a:pt x="-582" y="67740"/>
                    <a:pt x="9574" y="72932"/>
                  </a:cubicBezTo>
                  <a:cubicBezTo>
                    <a:pt x="10282" y="71752"/>
                    <a:pt x="11227" y="71516"/>
                    <a:pt x="11227" y="69392"/>
                  </a:cubicBezTo>
                  <a:cubicBezTo>
                    <a:pt x="11936" y="61131"/>
                    <a:pt x="25634" y="17230"/>
                    <a:pt x="2327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61A8F6F-F4E6-C44D-A94C-6709711B8F1C}"/>
                </a:ext>
              </a:extLst>
            </p:cNvPr>
            <p:cNvSpPr/>
            <p:nvPr/>
          </p:nvSpPr>
          <p:spPr>
            <a:xfrm>
              <a:off x="2257349" y="2955529"/>
              <a:ext cx="16093" cy="89926"/>
            </a:xfrm>
            <a:custGeom>
              <a:avLst/>
              <a:gdLst>
                <a:gd name="connsiteX0" fmla="*/ 4598 w 16093"/>
                <a:gd name="connsiteY0" fmla="*/ 0 h 89926"/>
                <a:gd name="connsiteX1" fmla="*/ 15698 w 16093"/>
                <a:gd name="connsiteY1" fmla="*/ 89926 h 89926"/>
                <a:gd name="connsiteX2" fmla="*/ 4598 w 16093"/>
                <a:gd name="connsiteY2" fmla="*/ 0 h 8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" h="89926">
                  <a:moveTo>
                    <a:pt x="4598" y="0"/>
                  </a:moveTo>
                  <a:cubicBezTo>
                    <a:pt x="-6502" y="20298"/>
                    <a:pt x="4598" y="76709"/>
                    <a:pt x="15698" y="89926"/>
                  </a:cubicBezTo>
                  <a:cubicBezTo>
                    <a:pt x="16643" y="63019"/>
                    <a:pt x="16879" y="18410"/>
                    <a:pt x="459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FEE632C0-1ADF-6044-AC3A-D22C1A5A2897}"/>
                </a:ext>
              </a:extLst>
            </p:cNvPr>
            <p:cNvSpPr/>
            <p:nvPr/>
          </p:nvSpPr>
          <p:spPr>
            <a:xfrm>
              <a:off x="2858078" y="2759863"/>
              <a:ext cx="17956" cy="83317"/>
            </a:xfrm>
            <a:custGeom>
              <a:avLst/>
              <a:gdLst>
                <a:gd name="connsiteX0" fmla="*/ 2334 w 17956"/>
                <a:gd name="connsiteY0" fmla="*/ 0 h 83317"/>
                <a:gd name="connsiteX1" fmla="*/ 5168 w 17956"/>
                <a:gd name="connsiteY1" fmla="*/ 39889 h 83317"/>
                <a:gd name="connsiteX2" fmla="*/ 8711 w 17956"/>
                <a:gd name="connsiteY2" fmla="*/ 72932 h 83317"/>
                <a:gd name="connsiteX3" fmla="*/ 13198 w 17956"/>
                <a:gd name="connsiteY3" fmla="*/ 83318 h 83317"/>
                <a:gd name="connsiteX4" fmla="*/ 2334 w 17956"/>
                <a:gd name="connsiteY4" fmla="*/ 0 h 8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6" h="83317">
                  <a:moveTo>
                    <a:pt x="2334" y="0"/>
                  </a:moveTo>
                  <a:cubicBezTo>
                    <a:pt x="-3334" y="10621"/>
                    <a:pt x="2806" y="22895"/>
                    <a:pt x="5168" y="39889"/>
                  </a:cubicBezTo>
                  <a:lnTo>
                    <a:pt x="8711" y="72932"/>
                  </a:lnTo>
                  <a:cubicBezTo>
                    <a:pt x="10836" y="82373"/>
                    <a:pt x="10836" y="79541"/>
                    <a:pt x="13198" y="83318"/>
                  </a:cubicBezTo>
                  <a:cubicBezTo>
                    <a:pt x="23826" y="58299"/>
                    <a:pt x="15087" y="14870"/>
                    <a:pt x="233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62D14D9-F07A-694A-BCC7-EB96474E449C}"/>
                </a:ext>
              </a:extLst>
            </p:cNvPr>
            <p:cNvSpPr/>
            <p:nvPr/>
          </p:nvSpPr>
          <p:spPr>
            <a:xfrm>
              <a:off x="3747342" y="2695664"/>
              <a:ext cx="12421" cy="46497"/>
            </a:xfrm>
            <a:custGeom>
              <a:avLst/>
              <a:gdLst>
                <a:gd name="connsiteX0" fmla="*/ 12421 w 12421"/>
                <a:gd name="connsiteY0" fmla="*/ 0 h 46497"/>
                <a:gd name="connsiteX1" fmla="*/ 2030 w 12421"/>
                <a:gd name="connsiteY1" fmla="*/ 31864 h 46497"/>
                <a:gd name="connsiteX2" fmla="*/ 10532 w 12421"/>
                <a:gd name="connsiteY2" fmla="*/ 46497 h 46497"/>
                <a:gd name="connsiteX3" fmla="*/ 12421 w 12421"/>
                <a:gd name="connsiteY3" fmla="*/ 0 h 4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21" h="46497">
                  <a:moveTo>
                    <a:pt x="12421" y="0"/>
                  </a:moveTo>
                  <a:cubicBezTo>
                    <a:pt x="-1277" y="4485"/>
                    <a:pt x="-1749" y="16522"/>
                    <a:pt x="2030" y="31864"/>
                  </a:cubicBezTo>
                  <a:cubicBezTo>
                    <a:pt x="8643" y="57827"/>
                    <a:pt x="849" y="34460"/>
                    <a:pt x="10532" y="46497"/>
                  </a:cubicBezTo>
                  <a:lnTo>
                    <a:pt x="1242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0" name="Gráfico 626">
            <a:extLst>
              <a:ext uri="{FF2B5EF4-FFF2-40B4-BE49-F238E27FC236}">
                <a16:creationId xmlns:a16="http://schemas.microsoft.com/office/drawing/2014/main" id="{94638D0A-72DE-6B40-92A7-9CE9D2385EF4}"/>
              </a:ext>
            </a:extLst>
          </p:cNvPr>
          <p:cNvGrpSpPr/>
          <p:nvPr/>
        </p:nvGrpSpPr>
        <p:grpSpPr>
          <a:xfrm>
            <a:off x="423486" y="4340904"/>
            <a:ext cx="741926" cy="744435"/>
            <a:chOff x="3873014" y="5223495"/>
            <a:chExt cx="1314265" cy="1318708"/>
          </a:xfrm>
          <a:solidFill>
            <a:srgbClr val="262626"/>
          </a:solidFill>
        </p:grpSpPr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95AC82CE-26F5-EB43-90EB-CFFD0C910022}"/>
                </a:ext>
              </a:extLst>
            </p:cNvPr>
            <p:cNvSpPr/>
            <p:nvPr/>
          </p:nvSpPr>
          <p:spPr>
            <a:xfrm>
              <a:off x="3873014" y="5223495"/>
              <a:ext cx="1314265" cy="1318708"/>
            </a:xfrm>
            <a:custGeom>
              <a:avLst/>
              <a:gdLst>
                <a:gd name="connsiteX0" fmla="*/ 790825 w 1314265"/>
                <a:gd name="connsiteY0" fmla="*/ 634458 h 1318708"/>
                <a:gd name="connsiteX1" fmla="*/ 783268 w 1314265"/>
                <a:gd name="connsiteY1" fmla="*/ 603303 h 1318708"/>
                <a:gd name="connsiteX2" fmla="*/ 753510 w 1314265"/>
                <a:gd name="connsiteY2" fmla="*/ 691105 h 1318708"/>
                <a:gd name="connsiteX3" fmla="*/ 735560 w 1314265"/>
                <a:gd name="connsiteY3" fmla="*/ 719428 h 1318708"/>
                <a:gd name="connsiteX4" fmla="*/ 746661 w 1314265"/>
                <a:gd name="connsiteY4" fmla="*/ 680247 h 1318708"/>
                <a:gd name="connsiteX5" fmla="*/ 723043 w 1314265"/>
                <a:gd name="connsiteY5" fmla="*/ 705266 h 1318708"/>
                <a:gd name="connsiteX6" fmla="*/ 711471 w 1314265"/>
                <a:gd name="connsiteY6" fmla="*/ 744683 h 1318708"/>
                <a:gd name="connsiteX7" fmla="*/ 736741 w 1314265"/>
                <a:gd name="connsiteY7" fmla="*/ 723204 h 1318708"/>
                <a:gd name="connsiteX8" fmla="*/ 747369 w 1314265"/>
                <a:gd name="connsiteY8" fmla="*/ 732645 h 1318708"/>
                <a:gd name="connsiteX9" fmla="*/ 678170 w 1314265"/>
                <a:gd name="connsiteY9" fmla="*/ 815727 h 1318708"/>
                <a:gd name="connsiteX10" fmla="*/ 656206 w 1314265"/>
                <a:gd name="connsiteY10" fmla="*/ 839330 h 1318708"/>
                <a:gd name="connsiteX11" fmla="*/ 589369 w 1314265"/>
                <a:gd name="connsiteY11" fmla="*/ 870957 h 1318708"/>
                <a:gd name="connsiteX12" fmla="*/ 512612 w 1314265"/>
                <a:gd name="connsiteY12" fmla="*/ 890783 h 1318708"/>
                <a:gd name="connsiteX13" fmla="*/ 343983 w 1314265"/>
                <a:gd name="connsiteY13" fmla="*/ 902821 h 1318708"/>
                <a:gd name="connsiteX14" fmla="*/ 195902 w 1314265"/>
                <a:gd name="connsiteY14" fmla="*/ 846646 h 1318708"/>
                <a:gd name="connsiteX15" fmla="*/ 175591 w 1314265"/>
                <a:gd name="connsiteY15" fmla="*/ 832249 h 1318708"/>
                <a:gd name="connsiteX16" fmla="*/ 167797 w 1314265"/>
                <a:gd name="connsiteY16" fmla="*/ 824932 h 1318708"/>
                <a:gd name="connsiteX17" fmla="*/ 117729 w 1314265"/>
                <a:gd name="connsiteY17" fmla="*/ 775366 h 1318708"/>
                <a:gd name="connsiteX18" fmla="*/ 28218 w 1314265"/>
                <a:gd name="connsiteY18" fmla="*/ 524942 h 1318708"/>
                <a:gd name="connsiteX19" fmla="*/ 132844 w 1314265"/>
                <a:gd name="connsiteY19" fmla="*/ 220467 h 1318708"/>
                <a:gd name="connsiteX20" fmla="*/ 137095 w 1314265"/>
                <a:gd name="connsiteY20" fmla="*/ 214802 h 1318708"/>
                <a:gd name="connsiteX21" fmla="*/ 141110 w 1314265"/>
                <a:gd name="connsiteY21" fmla="*/ 208901 h 1318708"/>
                <a:gd name="connsiteX22" fmla="*/ 296512 w 1314265"/>
                <a:gd name="connsiteY22" fmla="*/ 75310 h 1318708"/>
                <a:gd name="connsiteX23" fmla="*/ 447664 w 1314265"/>
                <a:gd name="connsiteY23" fmla="*/ 21496 h 1318708"/>
                <a:gd name="connsiteX24" fmla="*/ 804051 w 1314265"/>
                <a:gd name="connsiteY24" fmla="*/ 279710 h 1318708"/>
                <a:gd name="connsiteX25" fmla="*/ 790825 w 1314265"/>
                <a:gd name="connsiteY25" fmla="*/ 634458 h 1318708"/>
                <a:gd name="connsiteX26" fmla="*/ 120090 w 1314265"/>
                <a:gd name="connsiteY26" fmla="*/ 261063 h 1318708"/>
                <a:gd name="connsiteX27" fmla="*/ 157878 w 1314265"/>
                <a:gd name="connsiteY27" fmla="*/ 215746 h 1318708"/>
                <a:gd name="connsiteX28" fmla="*/ 243846 w 1314265"/>
                <a:gd name="connsiteY28" fmla="*/ 132429 h 1318708"/>
                <a:gd name="connsiteX29" fmla="*/ 267463 w 1314265"/>
                <a:gd name="connsiteY29" fmla="*/ 115907 h 1318708"/>
                <a:gd name="connsiteX30" fmla="*/ 292261 w 1314265"/>
                <a:gd name="connsiteY30" fmla="*/ 97261 h 1318708"/>
                <a:gd name="connsiteX31" fmla="*/ 154336 w 1314265"/>
                <a:gd name="connsiteY31" fmla="*/ 207249 h 1318708"/>
                <a:gd name="connsiteX32" fmla="*/ 151974 w 1314265"/>
                <a:gd name="connsiteY32" fmla="*/ 209846 h 1318708"/>
                <a:gd name="connsiteX33" fmla="*/ 135442 w 1314265"/>
                <a:gd name="connsiteY33" fmla="*/ 232976 h 1318708"/>
                <a:gd name="connsiteX34" fmla="*/ 120090 w 1314265"/>
                <a:gd name="connsiteY34" fmla="*/ 261063 h 1318708"/>
                <a:gd name="connsiteX35" fmla="*/ 810428 w 1314265"/>
                <a:gd name="connsiteY35" fmla="*/ 759316 h 1318708"/>
                <a:gd name="connsiteX36" fmla="*/ 784685 w 1314265"/>
                <a:gd name="connsiteY36" fmla="*/ 816907 h 1318708"/>
                <a:gd name="connsiteX37" fmla="*/ 768861 w 1314265"/>
                <a:gd name="connsiteY37" fmla="*/ 840746 h 1318708"/>
                <a:gd name="connsiteX38" fmla="*/ 748078 w 1314265"/>
                <a:gd name="connsiteY38" fmla="*/ 866237 h 1318708"/>
                <a:gd name="connsiteX39" fmla="*/ 771695 w 1314265"/>
                <a:gd name="connsiteY39" fmla="*/ 804162 h 1318708"/>
                <a:gd name="connsiteX40" fmla="*/ 810428 w 1314265"/>
                <a:gd name="connsiteY40" fmla="*/ 759316 h 1318708"/>
                <a:gd name="connsiteX41" fmla="*/ 1185000 w 1314265"/>
                <a:gd name="connsiteY41" fmla="*/ 1027679 h 1318708"/>
                <a:gd name="connsiteX42" fmla="*/ 1287027 w 1314265"/>
                <a:gd name="connsiteY42" fmla="*/ 1214376 h 1318708"/>
                <a:gd name="connsiteX43" fmla="*/ 1094073 w 1314265"/>
                <a:gd name="connsiteY43" fmla="*/ 1267483 h 1318708"/>
                <a:gd name="connsiteX44" fmla="*/ 950715 w 1314265"/>
                <a:gd name="connsiteY44" fmla="*/ 1106748 h 1318708"/>
                <a:gd name="connsiteX45" fmla="*/ 854120 w 1314265"/>
                <a:gd name="connsiteY45" fmla="*/ 972449 h 1318708"/>
                <a:gd name="connsiteX46" fmla="*/ 862858 w 1314265"/>
                <a:gd name="connsiteY46" fmla="*/ 915566 h 1318708"/>
                <a:gd name="connsiteX47" fmla="*/ 848452 w 1314265"/>
                <a:gd name="connsiteY47" fmla="*/ 950262 h 1318708"/>
                <a:gd name="connsiteX48" fmla="*/ 841130 w 1314265"/>
                <a:gd name="connsiteY48" fmla="*/ 959467 h 1318708"/>
                <a:gd name="connsiteX49" fmla="*/ 839005 w 1314265"/>
                <a:gd name="connsiteY49" fmla="*/ 955691 h 1318708"/>
                <a:gd name="connsiteX50" fmla="*/ 837352 w 1314265"/>
                <a:gd name="connsiteY50" fmla="*/ 951442 h 1318708"/>
                <a:gd name="connsiteX51" fmla="*/ 834754 w 1314265"/>
                <a:gd name="connsiteY51" fmla="*/ 942709 h 1318708"/>
                <a:gd name="connsiteX52" fmla="*/ 840186 w 1314265"/>
                <a:gd name="connsiteY52" fmla="*/ 888895 h 1318708"/>
                <a:gd name="connsiteX53" fmla="*/ 808774 w 1314265"/>
                <a:gd name="connsiteY53" fmla="*/ 926187 h 1318708"/>
                <a:gd name="connsiteX54" fmla="*/ 803106 w 1314265"/>
                <a:gd name="connsiteY54" fmla="*/ 870485 h 1318708"/>
                <a:gd name="connsiteX55" fmla="*/ 827905 w 1314265"/>
                <a:gd name="connsiteY55" fmla="*/ 821864 h 1318708"/>
                <a:gd name="connsiteX56" fmla="*/ 799564 w 1314265"/>
                <a:gd name="connsiteY56" fmla="*/ 851367 h 1318708"/>
                <a:gd name="connsiteX57" fmla="*/ 771459 w 1314265"/>
                <a:gd name="connsiteY57" fmla="*/ 888659 h 1318708"/>
                <a:gd name="connsiteX58" fmla="*/ 826015 w 1314265"/>
                <a:gd name="connsiteY58" fmla="*/ 776310 h 1318708"/>
                <a:gd name="connsiteX59" fmla="*/ 870652 w 1314265"/>
                <a:gd name="connsiteY59" fmla="*/ 808882 h 1318708"/>
                <a:gd name="connsiteX60" fmla="*/ 994407 w 1314265"/>
                <a:gd name="connsiteY60" fmla="*/ 903293 h 1318708"/>
                <a:gd name="connsiteX61" fmla="*/ 1169885 w 1314265"/>
                <a:gd name="connsiteY61" fmla="*/ 1017058 h 1318708"/>
                <a:gd name="connsiteX62" fmla="*/ 1164217 w 1314265"/>
                <a:gd name="connsiteY62" fmla="*/ 1022250 h 1318708"/>
                <a:gd name="connsiteX63" fmla="*/ 1148393 w 1314265"/>
                <a:gd name="connsiteY63" fmla="*/ 1065207 h 1318708"/>
                <a:gd name="connsiteX64" fmla="*/ 1125484 w 1314265"/>
                <a:gd name="connsiteY64" fmla="*/ 1112649 h 1318708"/>
                <a:gd name="connsiteX65" fmla="*/ 1070692 w 1314265"/>
                <a:gd name="connsiteY65" fmla="*/ 1181569 h 1318708"/>
                <a:gd name="connsiteX66" fmla="*/ 1185000 w 1314265"/>
                <a:gd name="connsiteY66" fmla="*/ 1027679 h 1318708"/>
                <a:gd name="connsiteX67" fmla="*/ 784921 w 1314265"/>
                <a:gd name="connsiteY67" fmla="*/ 714235 h 1318708"/>
                <a:gd name="connsiteX68" fmla="*/ 798855 w 1314265"/>
                <a:gd name="connsiteY68" fmla="*/ 677651 h 1318708"/>
                <a:gd name="connsiteX69" fmla="*/ 846326 w 1314265"/>
                <a:gd name="connsiteY69" fmla="*/ 369636 h 1318708"/>
                <a:gd name="connsiteX70" fmla="*/ 751384 w 1314265"/>
                <a:gd name="connsiteY70" fmla="*/ 151783 h 1318708"/>
                <a:gd name="connsiteX71" fmla="*/ 387440 w 1314265"/>
                <a:gd name="connsiteY71" fmla="*/ 7806 h 1318708"/>
                <a:gd name="connsiteX72" fmla="*/ 352958 w 1314265"/>
                <a:gd name="connsiteY72" fmla="*/ 23384 h 1318708"/>
                <a:gd name="connsiteX73" fmla="*/ 242429 w 1314265"/>
                <a:gd name="connsiteY73" fmla="*/ 71534 h 1318708"/>
                <a:gd name="connsiteX74" fmla="*/ 218575 w 1314265"/>
                <a:gd name="connsiteY74" fmla="*/ 97025 h 1318708"/>
                <a:gd name="connsiteX75" fmla="*/ 60574 w 1314265"/>
                <a:gd name="connsiteY75" fmla="*/ 302132 h 1318708"/>
                <a:gd name="connsiteX76" fmla="*/ 19244 w 1314265"/>
                <a:gd name="connsiteY76" fmla="*/ 414953 h 1318708"/>
                <a:gd name="connsiteX77" fmla="*/ 13576 w 1314265"/>
                <a:gd name="connsiteY77" fmla="*/ 646495 h 1318708"/>
                <a:gd name="connsiteX78" fmla="*/ 140401 w 1314265"/>
                <a:gd name="connsiteY78" fmla="*/ 832249 h 1318708"/>
                <a:gd name="connsiteX79" fmla="*/ 357209 w 1314265"/>
                <a:gd name="connsiteY79" fmla="*/ 928312 h 1318708"/>
                <a:gd name="connsiteX80" fmla="*/ 491829 w 1314265"/>
                <a:gd name="connsiteY80" fmla="*/ 916982 h 1318708"/>
                <a:gd name="connsiteX81" fmla="*/ 536229 w 1314265"/>
                <a:gd name="connsiteY81" fmla="*/ 904945 h 1318708"/>
                <a:gd name="connsiteX82" fmla="*/ 715013 w 1314265"/>
                <a:gd name="connsiteY82" fmla="*/ 865293 h 1318708"/>
                <a:gd name="connsiteX83" fmla="*/ 735797 w 1314265"/>
                <a:gd name="connsiteY83" fmla="*/ 883467 h 1318708"/>
                <a:gd name="connsiteX84" fmla="*/ 739812 w 1314265"/>
                <a:gd name="connsiteY84" fmla="*/ 885119 h 1318708"/>
                <a:gd name="connsiteX85" fmla="*/ 746188 w 1314265"/>
                <a:gd name="connsiteY85" fmla="*/ 913442 h 1318708"/>
                <a:gd name="connsiteX86" fmla="*/ 765791 w 1314265"/>
                <a:gd name="connsiteY86" fmla="*/ 904001 h 1318708"/>
                <a:gd name="connsiteX87" fmla="*/ 766972 w 1314265"/>
                <a:gd name="connsiteY87" fmla="*/ 942709 h 1318708"/>
                <a:gd name="connsiteX88" fmla="*/ 785393 w 1314265"/>
                <a:gd name="connsiteY88" fmla="*/ 929020 h 1318708"/>
                <a:gd name="connsiteX89" fmla="*/ 812317 w 1314265"/>
                <a:gd name="connsiteY89" fmla="*/ 961828 h 1318708"/>
                <a:gd name="connsiteX90" fmla="*/ 952368 w 1314265"/>
                <a:gd name="connsiteY90" fmla="*/ 1145221 h 1318708"/>
                <a:gd name="connsiteX91" fmla="*/ 1008578 w 1314265"/>
                <a:gd name="connsiteY91" fmla="*/ 1218389 h 1318708"/>
                <a:gd name="connsiteX92" fmla="*/ 1308283 w 1314265"/>
                <a:gd name="connsiteY92" fmla="*/ 1211544 h 1318708"/>
                <a:gd name="connsiteX93" fmla="*/ 1299308 w 1314265"/>
                <a:gd name="connsiteY93" fmla="*/ 1106512 h 1318708"/>
                <a:gd name="connsiteX94" fmla="*/ 1043532 w 1314265"/>
                <a:gd name="connsiteY94" fmla="*/ 909902 h 1318708"/>
                <a:gd name="connsiteX95" fmla="*/ 895687 w 1314265"/>
                <a:gd name="connsiteY95" fmla="*/ 798733 h 1318708"/>
                <a:gd name="connsiteX96" fmla="*/ 860969 w 1314265"/>
                <a:gd name="connsiteY96" fmla="*/ 768757 h 1318708"/>
                <a:gd name="connsiteX97" fmla="*/ 784921 w 1314265"/>
                <a:gd name="connsiteY97" fmla="*/ 714235 h 13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314265" h="1318708">
                  <a:moveTo>
                    <a:pt x="790825" y="634458"/>
                  </a:moveTo>
                  <a:lnTo>
                    <a:pt x="783268" y="603303"/>
                  </a:lnTo>
                  <a:cubicBezTo>
                    <a:pt x="743827" y="616992"/>
                    <a:pt x="785157" y="610147"/>
                    <a:pt x="753510" y="691105"/>
                  </a:cubicBezTo>
                  <a:cubicBezTo>
                    <a:pt x="746661" y="708571"/>
                    <a:pt x="747605" y="709515"/>
                    <a:pt x="735560" y="719428"/>
                  </a:cubicBezTo>
                  <a:lnTo>
                    <a:pt x="746661" y="680247"/>
                  </a:lnTo>
                  <a:cubicBezTo>
                    <a:pt x="724933" y="683788"/>
                    <a:pt x="730128" y="684968"/>
                    <a:pt x="723043" y="705266"/>
                  </a:cubicBezTo>
                  <a:cubicBezTo>
                    <a:pt x="718320" y="719428"/>
                    <a:pt x="713832" y="729341"/>
                    <a:pt x="711471" y="744683"/>
                  </a:cubicBezTo>
                  <a:cubicBezTo>
                    <a:pt x="740048" y="735242"/>
                    <a:pt x="713360" y="738310"/>
                    <a:pt x="736741" y="723204"/>
                  </a:cubicBezTo>
                  <a:cubicBezTo>
                    <a:pt x="741937" y="731229"/>
                    <a:pt x="735560" y="726037"/>
                    <a:pt x="747369" y="732645"/>
                  </a:cubicBezTo>
                  <a:cubicBezTo>
                    <a:pt x="732726" y="764273"/>
                    <a:pt x="707692" y="796845"/>
                    <a:pt x="678170" y="815727"/>
                  </a:cubicBezTo>
                  <a:cubicBezTo>
                    <a:pt x="647231" y="835789"/>
                    <a:pt x="668723" y="824696"/>
                    <a:pt x="656206" y="839330"/>
                  </a:cubicBezTo>
                  <a:cubicBezTo>
                    <a:pt x="645578" y="851603"/>
                    <a:pt x="608262" y="862224"/>
                    <a:pt x="589369" y="870957"/>
                  </a:cubicBezTo>
                  <a:cubicBezTo>
                    <a:pt x="554179" y="887243"/>
                    <a:pt x="545440" y="888423"/>
                    <a:pt x="512612" y="890783"/>
                  </a:cubicBezTo>
                  <a:cubicBezTo>
                    <a:pt x="441996" y="895740"/>
                    <a:pt x="425227" y="915330"/>
                    <a:pt x="343983" y="902821"/>
                  </a:cubicBezTo>
                  <a:cubicBezTo>
                    <a:pt x="288483" y="894324"/>
                    <a:pt x="235816" y="873553"/>
                    <a:pt x="195902" y="846646"/>
                  </a:cubicBezTo>
                  <a:lnTo>
                    <a:pt x="175591" y="832249"/>
                  </a:lnTo>
                  <a:cubicBezTo>
                    <a:pt x="175355" y="831777"/>
                    <a:pt x="167797" y="824932"/>
                    <a:pt x="167797" y="824932"/>
                  </a:cubicBezTo>
                  <a:lnTo>
                    <a:pt x="117729" y="775366"/>
                  </a:lnTo>
                  <a:cubicBezTo>
                    <a:pt x="59866" y="716596"/>
                    <a:pt x="1295" y="615340"/>
                    <a:pt x="28218" y="524942"/>
                  </a:cubicBezTo>
                  <a:cubicBezTo>
                    <a:pt x="48766" y="456966"/>
                    <a:pt x="8852" y="384506"/>
                    <a:pt x="132844" y="220467"/>
                  </a:cubicBezTo>
                  <a:cubicBezTo>
                    <a:pt x="133552" y="219287"/>
                    <a:pt x="136150" y="215982"/>
                    <a:pt x="137095" y="214802"/>
                  </a:cubicBezTo>
                  <a:lnTo>
                    <a:pt x="141110" y="208901"/>
                  </a:lnTo>
                  <a:cubicBezTo>
                    <a:pt x="203460" y="113074"/>
                    <a:pt x="237941" y="114727"/>
                    <a:pt x="296512" y="75310"/>
                  </a:cubicBezTo>
                  <a:cubicBezTo>
                    <a:pt x="348471" y="40378"/>
                    <a:pt x="369254" y="21732"/>
                    <a:pt x="447664" y="21496"/>
                  </a:cubicBezTo>
                  <a:cubicBezTo>
                    <a:pt x="590313" y="21024"/>
                    <a:pt x="770750" y="159336"/>
                    <a:pt x="804051" y="279710"/>
                  </a:cubicBezTo>
                  <a:cubicBezTo>
                    <a:pt x="831920" y="380965"/>
                    <a:pt x="838060" y="531078"/>
                    <a:pt x="790825" y="634458"/>
                  </a:cubicBezTo>
                  <a:close/>
                  <a:moveTo>
                    <a:pt x="120090" y="261063"/>
                  </a:moveTo>
                  <a:cubicBezTo>
                    <a:pt x="137567" y="252566"/>
                    <a:pt x="145597" y="230616"/>
                    <a:pt x="157878" y="215746"/>
                  </a:cubicBezTo>
                  <a:cubicBezTo>
                    <a:pt x="232509" y="127236"/>
                    <a:pt x="193777" y="177746"/>
                    <a:pt x="243846" y="132429"/>
                  </a:cubicBezTo>
                  <a:cubicBezTo>
                    <a:pt x="252584" y="124404"/>
                    <a:pt x="254473" y="120863"/>
                    <a:pt x="267463" y="115907"/>
                  </a:cubicBezTo>
                  <a:cubicBezTo>
                    <a:pt x="290608" y="106938"/>
                    <a:pt x="288483" y="121099"/>
                    <a:pt x="292261" y="97261"/>
                  </a:cubicBezTo>
                  <a:cubicBezTo>
                    <a:pt x="258488" y="81447"/>
                    <a:pt x="173702" y="184591"/>
                    <a:pt x="154336" y="207249"/>
                  </a:cubicBezTo>
                  <a:cubicBezTo>
                    <a:pt x="153627" y="207957"/>
                    <a:pt x="152682" y="208901"/>
                    <a:pt x="151974" y="209846"/>
                  </a:cubicBezTo>
                  <a:lnTo>
                    <a:pt x="135442" y="232976"/>
                  </a:lnTo>
                  <a:cubicBezTo>
                    <a:pt x="128829" y="243833"/>
                    <a:pt x="125522" y="249970"/>
                    <a:pt x="120090" y="261063"/>
                  </a:cubicBezTo>
                  <a:close/>
                  <a:moveTo>
                    <a:pt x="810428" y="759316"/>
                  </a:moveTo>
                  <a:cubicBezTo>
                    <a:pt x="807357" y="775130"/>
                    <a:pt x="792478" y="806286"/>
                    <a:pt x="784685" y="816907"/>
                  </a:cubicBezTo>
                  <a:cubicBezTo>
                    <a:pt x="779016" y="824932"/>
                    <a:pt x="774057" y="830361"/>
                    <a:pt x="768861" y="840746"/>
                  </a:cubicBezTo>
                  <a:cubicBezTo>
                    <a:pt x="757052" y="863168"/>
                    <a:pt x="766263" y="854199"/>
                    <a:pt x="748078" y="866237"/>
                  </a:cubicBezTo>
                  <a:cubicBezTo>
                    <a:pt x="741229" y="841690"/>
                    <a:pt x="758469" y="825168"/>
                    <a:pt x="771695" y="804162"/>
                  </a:cubicBezTo>
                  <a:cubicBezTo>
                    <a:pt x="793659" y="769230"/>
                    <a:pt x="791061" y="763093"/>
                    <a:pt x="810428" y="759316"/>
                  </a:cubicBezTo>
                  <a:close/>
                  <a:moveTo>
                    <a:pt x="1185000" y="1027679"/>
                  </a:moveTo>
                  <a:cubicBezTo>
                    <a:pt x="1221607" y="1060959"/>
                    <a:pt x="1321273" y="1106512"/>
                    <a:pt x="1287027" y="1214376"/>
                  </a:cubicBezTo>
                  <a:cubicBezTo>
                    <a:pt x="1254435" y="1316812"/>
                    <a:pt x="1162091" y="1311384"/>
                    <a:pt x="1094073" y="1267483"/>
                  </a:cubicBezTo>
                  <a:cubicBezTo>
                    <a:pt x="1039044" y="1232078"/>
                    <a:pt x="992990" y="1162451"/>
                    <a:pt x="950715" y="1106748"/>
                  </a:cubicBezTo>
                  <a:cubicBezTo>
                    <a:pt x="937253" y="1088810"/>
                    <a:pt x="855773" y="983778"/>
                    <a:pt x="854120" y="972449"/>
                  </a:cubicBezTo>
                  <a:cubicBezTo>
                    <a:pt x="849869" y="941529"/>
                    <a:pt x="874431" y="946014"/>
                    <a:pt x="862858" y="915566"/>
                  </a:cubicBezTo>
                  <a:cubicBezTo>
                    <a:pt x="852467" y="930672"/>
                    <a:pt x="861205" y="929256"/>
                    <a:pt x="848452" y="950262"/>
                  </a:cubicBezTo>
                  <a:cubicBezTo>
                    <a:pt x="844201" y="957107"/>
                    <a:pt x="844437" y="955927"/>
                    <a:pt x="841130" y="959467"/>
                  </a:cubicBezTo>
                  <a:cubicBezTo>
                    <a:pt x="840186" y="958287"/>
                    <a:pt x="839477" y="956635"/>
                    <a:pt x="839005" y="955691"/>
                  </a:cubicBezTo>
                  <a:cubicBezTo>
                    <a:pt x="838769" y="954511"/>
                    <a:pt x="837824" y="952859"/>
                    <a:pt x="837352" y="951442"/>
                  </a:cubicBezTo>
                  <a:cubicBezTo>
                    <a:pt x="829794" y="927368"/>
                    <a:pt x="839477" y="971505"/>
                    <a:pt x="834754" y="942709"/>
                  </a:cubicBezTo>
                  <a:cubicBezTo>
                    <a:pt x="831683" y="922647"/>
                    <a:pt x="840658" y="913442"/>
                    <a:pt x="840186" y="888895"/>
                  </a:cubicBezTo>
                  <a:cubicBezTo>
                    <a:pt x="826724" y="899988"/>
                    <a:pt x="824362" y="915330"/>
                    <a:pt x="808774" y="926187"/>
                  </a:cubicBezTo>
                  <a:cubicBezTo>
                    <a:pt x="790825" y="900224"/>
                    <a:pt x="782323" y="903057"/>
                    <a:pt x="803106" y="870485"/>
                  </a:cubicBezTo>
                  <a:cubicBezTo>
                    <a:pt x="810664" y="858684"/>
                    <a:pt x="826015" y="834845"/>
                    <a:pt x="827905" y="821864"/>
                  </a:cubicBezTo>
                  <a:cubicBezTo>
                    <a:pt x="811845" y="822336"/>
                    <a:pt x="807357" y="834845"/>
                    <a:pt x="799564" y="851367"/>
                  </a:cubicBezTo>
                  <a:cubicBezTo>
                    <a:pt x="781614" y="889367"/>
                    <a:pt x="785393" y="884883"/>
                    <a:pt x="771459" y="888659"/>
                  </a:cubicBezTo>
                  <a:cubicBezTo>
                    <a:pt x="759178" y="862460"/>
                    <a:pt x="815151" y="785751"/>
                    <a:pt x="826015" y="776310"/>
                  </a:cubicBezTo>
                  <a:cubicBezTo>
                    <a:pt x="846326" y="781739"/>
                    <a:pt x="857190" y="796373"/>
                    <a:pt x="870652" y="808882"/>
                  </a:cubicBezTo>
                  <a:lnTo>
                    <a:pt x="994407" y="903293"/>
                  </a:lnTo>
                  <a:cubicBezTo>
                    <a:pt x="1058647" y="946250"/>
                    <a:pt x="1078485" y="975989"/>
                    <a:pt x="1169885" y="1017058"/>
                  </a:cubicBezTo>
                  <a:lnTo>
                    <a:pt x="1164217" y="1022250"/>
                  </a:lnTo>
                  <a:cubicBezTo>
                    <a:pt x="1145559" y="1040188"/>
                    <a:pt x="1156423" y="1026735"/>
                    <a:pt x="1148393" y="1065207"/>
                  </a:cubicBezTo>
                  <a:cubicBezTo>
                    <a:pt x="1144378" y="1084326"/>
                    <a:pt x="1134459" y="1096599"/>
                    <a:pt x="1125484" y="1112649"/>
                  </a:cubicBezTo>
                  <a:cubicBezTo>
                    <a:pt x="1072581" y="1208240"/>
                    <a:pt x="1069983" y="1135307"/>
                    <a:pt x="1070692" y="1181569"/>
                  </a:cubicBezTo>
                  <a:cubicBezTo>
                    <a:pt x="1120288" y="1180861"/>
                    <a:pt x="1170830" y="1043493"/>
                    <a:pt x="1185000" y="1027679"/>
                  </a:cubicBezTo>
                  <a:close/>
                  <a:moveTo>
                    <a:pt x="784921" y="714235"/>
                  </a:moveTo>
                  <a:cubicBezTo>
                    <a:pt x="788227" y="697005"/>
                    <a:pt x="793423" y="690869"/>
                    <a:pt x="798855" y="677651"/>
                  </a:cubicBezTo>
                  <a:cubicBezTo>
                    <a:pt x="830739" y="601886"/>
                    <a:pt x="856954" y="455550"/>
                    <a:pt x="846326" y="369636"/>
                  </a:cubicBezTo>
                  <a:cubicBezTo>
                    <a:pt x="830739" y="247138"/>
                    <a:pt x="811845" y="224007"/>
                    <a:pt x="751384" y="151783"/>
                  </a:cubicBezTo>
                  <a:cubicBezTo>
                    <a:pt x="679823" y="66577"/>
                    <a:pt x="500567" y="-28070"/>
                    <a:pt x="387440" y="7806"/>
                  </a:cubicBezTo>
                  <a:cubicBezTo>
                    <a:pt x="366184" y="14651"/>
                    <a:pt x="377048" y="19372"/>
                    <a:pt x="352958" y="23384"/>
                  </a:cubicBezTo>
                  <a:cubicBezTo>
                    <a:pt x="283287" y="34714"/>
                    <a:pt x="292497" y="45335"/>
                    <a:pt x="242429" y="71534"/>
                  </a:cubicBezTo>
                  <a:cubicBezTo>
                    <a:pt x="211254" y="87820"/>
                    <a:pt x="235343" y="73658"/>
                    <a:pt x="218575" y="97025"/>
                  </a:cubicBezTo>
                  <a:cubicBezTo>
                    <a:pt x="200626" y="122516"/>
                    <a:pt x="144652" y="150603"/>
                    <a:pt x="60574" y="302132"/>
                  </a:cubicBezTo>
                  <a:lnTo>
                    <a:pt x="19244" y="414953"/>
                  </a:lnTo>
                  <a:cubicBezTo>
                    <a:pt x="-3193" y="492134"/>
                    <a:pt x="-7208" y="566010"/>
                    <a:pt x="13576" y="646495"/>
                  </a:cubicBezTo>
                  <a:cubicBezTo>
                    <a:pt x="32470" y="718484"/>
                    <a:pt x="91041" y="785279"/>
                    <a:pt x="140401" y="832249"/>
                  </a:cubicBezTo>
                  <a:cubicBezTo>
                    <a:pt x="198264" y="887007"/>
                    <a:pt x="272895" y="913206"/>
                    <a:pt x="357209" y="928312"/>
                  </a:cubicBezTo>
                  <a:cubicBezTo>
                    <a:pt x="386731" y="933740"/>
                    <a:pt x="466558" y="924299"/>
                    <a:pt x="491829" y="916982"/>
                  </a:cubicBezTo>
                  <a:cubicBezTo>
                    <a:pt x="516391" y="909902"/>
                    <a:pt x="494899" y="909666"/>
                    <a:pt x="536229" y="904945"/>
                  </a:cubicBezTo>
                  <a:cubicBezTo>
                    <a:pt x="651955" y="892436"/>
                    <a:pt x="673447" y="812895"/>
                    <a:pt x="715013" y="865293"/>
                  </a:cubicBezTo>
                  <a:lnTo>
                    <a:pt x="735797" y="883467"/>
                  </a:lnTo>
                  <a:cubicBezTo>
                    <a:pt x="736741" y="883939"/>
                    <a:pt x="738631" y="884647"/>
                    <a:pt x="739812" y="885119"/>
                  </a:cubicBezTo>
                  <a:cubicBezTo>
                    <a:pt x="743118" y="898808"/>
                    <a:pt x="738631" y="905181"/>
                    <a:pt x="746188" y="913442"/>
                  </a:cubicBezTo>
                  <a:cubicBezTo>
                    <a:pt x="756108" y="924063"/>
                    <a:pt x="745007" y="909902"/>
                    <a:pt x="765791" y="904001"/>
                  </a:cubicBezTo>
                  <a:lnTo>
                    <a:pt x="766972" y="942709"/>
                  </a:lnTo>
                  <a:cubicBezTo>
                    <a:pt x="792242" y="941293"/>
                    <a:pt x="772876" y="950498"/>
                    <a:pt x="785393" y="929020"/>
                  </a:cubicBezTo>
                  <a:cubicBezTo>
                    <a:pt x="793423" y="941293"/>
                    <a:pt x="801925" y="949082"/>
                    <a:pt x="812317" y="961828"/>
                  </a:cubicBezTo>
                  <a:lnTo>
                    <a:pt x="952368" y="1145221"/>
                  </a:lnTo>
                  <a:cubicBezTo>
                    <a:pt x="973860" y="1171656"/>
                    <a:pt x="986377" y="1192898"/>
                    <a:pt x="1008578" y="1218389"/>
                  </a:cubicBezTo>
                  <a:cubicBezTo>
                    <a:pt x="1091003" y="1313036"/>
                    <a:pt x="1241682" y="1389272"/>
                    <a:pt x="1308283" y="1211544"/>
                  </a:cubicBezTo>
                  <a:cubicBezTo>
                    <a:pt x="1320092" y="1180153"/>
                    <a:pt x="1313007" y="1129643"/>
                    <a:pt x="1299308" y="1106512"/>
                  </a:cubicBezTo>
                  <a:cubicBezTo>
                    <a:pt x="1249239" y="1021778"/>
                    <a:pt x="1140835" y="987791"/>
                    <a:pt x="1043532" y="909902"/>
                  </a:cubicBezTo>
                  <a:cubicBezTo>
                    <a:pt x="1017789" y="889131"/>
                    <a:pt x="924972" y="829416"/>
                    <a:pt x="895687" y="798733"/>
                  </a:cubicBezTo>
                  <a:cubicBezTo>
                    <a:pt x="883169" y="785515"/>
                    <a:pt x="874195" y="780087"/>
                    <a:pt x="860969" y="768757"/>
                  </a:cubicBezTo>
                  <a:cubicBezTo>
                    <a:pt x="806413" y="721788"/>
                    <a:pt x="837352" y="747751"/>
                    <a:pt x="784921" y="7142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2857C48-4B78-864B-8BB2-9654AE4CACC6}"/>
                </a:ext>
              </a:extLst>
            </p:cNvPr>
            <p:cNvSpPr/>
            <p:nvPr/>
          </p:nvSpPr>
          <p:spPr>
            <a:xfrm>
              <a:off x="3990132" y="5336637"/>
              <a:ext cx="638115" cy="720935"/>
            </a:xfrm>
            <a:custGeom>
              <a:avLst/>
              <a:gdLst>
                <a:gd name="connsiteX0" fmla="*/ 526334 w 638115"/>
                <a:gd name="connsiteY0" fmla="*/ 77586 h 720935"/>
                <a:gd name="connsiteX1" fmla="*/ 591281 w 638115"/>
                <a:gd name="connsiteY1" fmla="*/ 177189 h 720935"/>
                <a:gd name="connsiteX2" fmla="*/ 619622 w 638115"/>
                <a:gd name="connsiteY2" fmla="*/ 307240 h 720935"/>
                <a:gd name="connsiteX3" fmla="*/ 596713 w 638115"/>
                <a:gd name="connsiteY3" fmla="*/ 448620 h 720935"/>
                <a:gd name="connsiteX4" fmla="*/ 574041 w 638115"/>
                <a:gd name="connsiteY4" fmla="*/ 505739 h 720935"/>
                <a:gd name="connsiteX5" fmla="*/ 546408 w 638115"/>
                <a:gd name="connsiteY5" fmla="*/ 557429 h 720935"/>
                <a:gd name="connsiteX6" fmla="*/ 473667 w 638115"/>
                <a:gd name="connsiteY6" fmla="*/ 649479 h 720935"/>
                <a:gd name="connsiteX7" fmla="*/ 361012 w 638115"/>
                <a:gd name="connsiteY7" fmla="*/ 696921 h 720935"/>
                <a:gd name="connsiteX8" fmla="*/ 121295 w 638115"/>
                <a:gd name="connsiteY8" fmla="*/ 626348 h 720935"/>
                <a:gd name="connsiteX9" fmla="*/ 41468 w 638115"/>
                <a:gd name="connsiteY9" fmla="*/ 541615 h 720935"/>
                <a:gd name="connsiteX10" fmla="*/ 38870 w 638115"/>
                <a:gd name="connsiteY10" fmla="*/ 275612 h 720935"/>
                <a:gd name="connsiteX11" fmla="*/ 93426 w 638115"/>
                <a:gd name="connsiteY11" fmla="*/ 170108 h 720935"/>
                <a:gd name="connsiteX12" fmla="*/ 407302 w 638115"/>
                <a:gd name="connsiteY12" fmla="*/ 25896 h 720935"/>
                <a:gd name="connsiteX13" fmla="*/ 462330 w 638115"/>
                <a:gd name="connsiteY13" fmla="*/ 51151 h 720935"/>
                <a:gd name="connsiteX14" fmla="*/ 505550 w 638115"/>
                <a:gd name="connsiteY14" fmla="*/ 87735 h 720935"/>
                <a:gd name="connsiteX15" fmla="*/ 526334 w 638115"/>
                <a:gd name="connsiteY15" fmla="*/ 77586 h 720935"/>
                <a:gd name="connsiteX16" fmla="*/ 37453 w 638115"/>
                <a:gd name="connsiteY16" fmla="*/ 569938 h 720935"/>
                <a:gd name="connsiteX17" fmla="*/ 34383 w 638115"/>
                <a:gd name="connsiteY17" fmla="*/ 572298 h 720935"/>
                <a:gd name="connsiteX18" fmla="*/ 31312 w 638115"/>
                <a:gd name="connsiteY18" fmla="*/ 574659 h 720935"/>
                <a:gd name="connsiteX19" fmla="*/ 17850 w 638115"/>
                <a:gd name="connsiteY19" fmla="*/ 592125 h 720935"/>
                <a:gd name="connsiteX20" fmla="*/ 68864 w 638115"/>
                <a:gd name="connsiteY20" fmla="*/ 628473 h 720935"/>
                <a:gd name="connsiteX21" fmla="*/ 96496 w 638115"/>
                <a:gd name="connsiteY21" fmla="*/ 635790 h 720935"/>
                <a:gd name="connsiteX22" fmla="*/ 234658 w 638115"/>
                <a:gd name="connsiteY22" fmla="*/ 706126 h 720935"/>
                <a:gd name="connsiteX23" fmla="*/ 445090 w 638115"/>
                <a:gd name="connsiteY23" fmla="*/ 695032 h 720935"/>
                <a:gd name="connsiteX24" fmla="*/ 492561 w 638115"/>
                <a:gd name="connsiteY24" fmla="*/ 658448 h 720935"/>
                <a:gd name="connsiteX25" fmla="*/ 604980 w 638115"/>
                <a:gd name="connsiteY25" fmla="*/ 152406 h 720935"/>
                <a:gd name="connsiteX26" fmla="*/ 527278 w 638115"/>
                <a:gd name="connsiteY26" fmla="*/ 56579 h 720935"/>
                <a:gd name="connsiteX27" fmla="*/ 408955 w 638115"/>
                <a:gd name="connsiteY27" fmla="*/ 5597 h 720935"/>
                <a:gd name="connsiteX28" fmla="*/ 73115 w 638115"/>
                <a:gd name="connsiteY28" fmla="*/ 174121 h 720935"/>
                <a:gd name="connsiteX29" fmla="*/ 17850 w 638115"/>
                <a:gd name="connsiteY29" fmla="*/ 287650 h 720935"/>
                <a:gd name="connsiteX30" fmla="*/ 37453 w 638115"/>
                <a:gd name="connsiteY30" fmla="*/ 569938 h 72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8115" h="720935">
                  <a:moveTo>
                    <a:pt x="526334" y="77586"/>
                  </a:moveTo>
                  <a:cubicBezTo>
                    <a:pt x="558926" y="114878"/>
                    <a:pt x="570262" y="117710"/>
                    <a:pt x="591281" y="177189"/>
                  </a:cubicBezTo>
                  <a:cubicBezTo>
                    <a:pt x="601437" y="205984"/>
                    <a:pt x="619386" y="273960"/>
                    <a:pt x="619622" y="307240"/>
                  </a:cubicBezTo>
                  <a:cubicBezTo>
                    <a:pt x="620331" y="372855"/>
                    <a:pt x="614899" y="397638"/>
                    <a:pt x="596713" y="448620"/>
                  </a:cubicBezTo>
                  <a:cubicBezTo>
                    <a:pt x="589628" y="468210"/>
                    <a:pt x="582307" y="485912"/>
                    <a:pt x="574041" y="505739"/>
                  </a:cubicBezTo>
                  <a:cubicBezTo>
                    <a:pt x="566011" y="525801"/>
                    <a:pt x="556564" y="536658"/>
                    <a:pt x="546408" y="557429"/>
                  </a:cubicBezTo>
                  <a:cubicBezTo>
                    <a:pt x="523027" y="605814"/>
                    <a:pt x="499646" y="621628"/>
                    <a:pt x="473667" y="649479"/>
                  </a:cubicBezTo>
                  <a:cubicBezTo>
                    <a:pt x="442964" y="682287"/>
                    <a:pt x="414623" y="686771"/>
                    <a:pt x="361012" y="696921"/>
                  </a:cubicBezTo>
                  <a:cubicBezTo>
                    <a:pt x="270793" y="713914"/>
                    <a:pt x="176087" y="665765"/>
                    <a:pt x="121295" y="626348"/>
                  </a:cubicBezTo>
                  <a:cubicBezTo>
                    <a:pt x="86341" y="601330"/>
                    <a:pt x="60834" y="585516"/>
                    <a:pt x="41468" y="541615"/>
                  </a:cubicBezTo>
                  <a:cubicBezTo>
                    <a:pt x="9820" y="470099"/>
                    <a:pt x="9112" y="346420"/>
                    <a:pt x="38870" y="275612"/>
                  </a:cubicBezTo>
                  <a:cubicBezTo>
                    <a:pt x="58472" y="229115"/>
                    <a:pt x="68864" y="211177"/>
                    <a:pt x="93426" y="170108"/>
                  </a:cubicBezTo>
                  <a:cubicBezTo>
                    <a:pt x="143731" y="85847"/>
                    <a:pt x="282366" y="-9272"/>
                    <a:pt x="407302" y="25896"/>
                  </a:cubicBezTo>
                  <a:cubicBezTo>
                    <a:pt x="442964" y="36045"/>
                    <a:pt x="405885" y="35101"/>
                    <a:pt x="462330" y="51151"/>
                  </a:cubicBezTo>
                  <a:cubicBezTo>
                    <a:pt x="486656" y="57995"/>
                    <a:pt x="496812" y="67437"/>
                    <a:pt x="505550" y="87735"/>
                  </a:cubicBezTo>
                  <a:cubicBezTo>
                    <a:pt x="519957" y="73809"/>
                    <a:pt x="503897" y="81126"/>
                    <a:pt x="526334" y="77586"/>
                  </a:cubicBezTo>
                  <a:close/>
                  <a:moveTo>
                    <a:pt x="37453" y="569938"/>
                  </a:moveTo>
                  <a:cubicBezTo>
                    <a:pt x="36508" y="570882"/>
                    <a:pt x="34855" y="571826"/>
                    <a:pt x="34383" y="572298"/>
                  </a:cubicBezTo>
                  <a:cubicBezTo>
                    <a:pt x="33674" y="572770"/>
                    <a:pt x="32021" y="573950"/>
                    <a:pt x="31312" y="574659"/>
                  </a:cubicBezTo>
                  <a:lnTo>
                    <a:pt x="17850" y="592125"/>
                  </a:lnTo>
                  <a:cubicBezTo>
                    <a:pt x="35327" y="602746"/>
                    <a:pt x="53749" y="620448"/>
                    <a:pt x="68864" y="628473"/>
                  </a:cubicBezTo>
                  <a:cubicBezTo>
                    <a:pt x="92718" y="641218"/>
                    <a:pt x="70753" y="624460"/>
                    <a:pt x="96496" y="635790"/>
                  </a:cubicBezTo>
                  <a:cubicBezTo>
                    <a:pt x="119405" y="645703"/>
                    <a:pt x="148219" y="678274"/>
                    <a:pt x="234658" y="706126"/>
                  </a:cubicBezTo>
                  <a:cubicBezTo>
                    <a:pt x="304330" y="728784"/>
                    <a:pt x="375891" y="725716"/>
                    <a:pt x="445090" y="695032"/>
                  </a:cubicBezTo>
                  <a:cubicBezTo>
                    <a:pt x="472958" y="682523"/>
                    <a:pt x="474611" y="676858"/>
                    <a:pt x="492561" y="658448"/>
                  </a:cubicBezTo>
                  <a:cubicBezTo>
                    <a:pt x="620567" y="527453"/>
                    <a:pt x="680319" y="336271"/>
                    <a:pt x="604980" y="152406"/>
                  </a:cubicBezTo>
                  <a:cubicBezTo>
                    <a:pt x="586794" y="108033"/>
                    <a:pt x="564121" y="78530"/>
                    <a:pt x="527278" y="56579"/>
                  </a:cubicBezTo>
                  <a:cubicBezTo>
                    <a:pt x="508384" y="45486"/>
                    <a:pt x="426196" y="10082"/>
                    <a:pt x="408955" y="5597"/>
                  </a:cubicBezTo>
                  <a:cubicBezTo>
                    <a:pt x="286144" y="-25558"/>
                    <a:pt x="127435" y="79238"/>
                    <a:pt x="73115" y="174121"/>
                  </a:cubicBezTo>
                  <a:cubicBezTo>
                    <a:pt x="49498" y="215189"/>
                    <a:pt x="33674" y="238556"/>
                    <a:pt x="17850" y="287650"/>
                  </a:cubicBezTo>
                  <a:cubicBezTo>
                    <a:pt x="-5295" y="359402"/>
                    <a:pt x="-12616" y="517068"/>
                    <a:pt x="37453" y="5699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A06B4FE-84AC-ED4B-AADE-FF296DEB2A09}"/>
                </a:ext>
              </a:extLst>
            </p:cNvPr>
            <p:cNvSpPr/>
            <p:nvPr/>
          </p:nvSpPr>
          <p:spPr>
            <a:xfrm>
              <a:off x="4131738" y="5713741"/>
              <a:ext cx="148317" cy="175794"/>
            </a:xfrm>
            <a:custGeom>
              <a:avLst/>
              <a:gdLst>
                <a:gd name="connsiteX0" fmla="*/ 0 w 148317"/>
                <a:gd name="connsiteY0" fmla="*/ 74349 h 175794"/>
                <a:gd name="connsiteX1" fmla="*/ 142649 w 148317"/>
                <a:gd name="connsiteY1" fmla="*/ 173480 h 175794"/>
                <a:gd name="connsiteX2" fmla="*/ 81952 w 148317"/>
                <a:gd name="connsiteY2" fmla="*/ 127219 h 175794"/>
                <a:gd name="connsiteX3" fmla="*/ 29758 w 148317"/>
                <a:gd name="connsiteY3" fmla="*/ 74349 h 175794"/>
                <a:gd name="connsiteX4" fmla="*/ 94470 w 148317"/>
                <a:gd name="connsiteY4" fmla="*/ 39653 h 175794"/>
                <a:gd name="connsiteX5" fmla="*/ 148317 w 148317"/>
                <a:gd name="connsiteY5" fmla="*/ 0 h 175794"/>
                <a:gd name="connsiteX6" fmla="*/ 71088 w 148317"/>
                <a:gd name="connsiteY6" fmla="*/ 36820 h 175794"/>
                <a:gd name="connsiteX7" fmla="*/ 0 w 148317"/>
                <a:gd name="connsiteY7" fmla="*/ 74349 h 17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317" h="175794">
                  <a:moveTo>
                    <a:pt x="0" y="74349"/>
                  </a:moveTo>
                  <a:cubicBezTo>
                    <a:pt x="6613" y="102436"/>
                    <a:pt x="110530" y="191182"/>
                    <a:pt x="142649" y="173480"/>
                  </a:cubicBezTo>
                  <a:cubicBezTo>
                    <a:pt x="139343" y="151057"/>
                    <a:pt x="98721" y="140672"/>
                    <a:pt x="81952" y="127219"/>
                  </a:cubicBezTo>
                  <a:cubicBezTo>
                    <a:pt x="58099" y="108100"/>
                    <a:pt x="40150" y="101256"/>
                    <a:pt x="29758" y="74349"/>
                  </a:cubicBezTo>
                  <a:cubicBezTo>
                    <a:pt x="48652" y="64671"/>
                    <a:pt x="75576" y="51926"/>
                    <a:pt x="94470" y="39653"/>
                  </a:cubicBezTo>
                  <a:cubicBezTo>
                    <a:pt x="127770" y="18410"/>
                    <a:pt x="144066" y="35404"/>
                    <a:pt x="148317" y="0"/>
                  </a:cubicBezTo>
                  <a:cubicBezTo>
                    <a:pt x="117379" y="1416"/>
                    <a:pt x="94234" y="23603"/>
                    <a:pt x="71088" y="36820"/>
                  </a:cubicBezTo>
                  <a:cubicBezTo>
                    <a:pt x="49360" y="49330"/>
                    <a:pt x="16296" y="57119"/>
                    <a:pt x="0" y="743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CBC7F68B-6C81-8E4E-B11E-F136F1F054F0}"/>
                </a:ext>
              </a:extLst>
            </p:cNvPr>
            <p:cNvSpPr/>
            <p:nvPr/>
          </p:nvSpPr>
          <p:spPr>
            <a:xfrm>
              <a:off x="4337682" y="5482281"/>
              <a:ext cx="156191" cy="162587"/>
            </a:xfrm>
            <a:custGeom>
              <a:avLst/>
              <a:gdLst>
                <a:gd name="connsiteX0" fmla="*/ 129896 w 156191"/>
                <a:gd name="connsiteY0" fmla="*/ 79458 h 162587"/>
                <a:gd name="connsiteX1" fmla="*/ 82661 w 156191"/>
                <a:gd name="connsiteY1" fmla="*/ 127608 h 162587"/>
                <a:gd name="connsiteX2" fmla="*/ 51250 w 156191"/>
                <a:gd name="connsiteY2" fmla="*/ 141061 h 162587"/>
                <a:gd name="connsiteX3" fmla="*/ 27632 w 156191"/>
                <a:gd name="connsiteY3" fmla="*/ 161832 h 162587"/>
                <a:gd name="connsiteX4" fmla="*/ 156111 w 156191"/>
                <a:gd name="connsiteY4" fmla="*/ 62464 h 162587"/>
                <a:gd name="connsiteX5" fmla="*/ 78174 w 156191"/>
                <a:gd name="connsiteY5" fmla="*/ 22576 h 162587"/>
                <a:gd name="connsiteX6" fmla="*/ 0 w 156191"/>
                <a:gd name="connsiteY6" fmla="*/ 8414 h 162587"/>
                <a:gd name="connsiteX7" fmla="*/ 27396 w 156191"/>
                <a:gd name="connsiteY7" fmla="*/ 31073 h 162587"/>
                <a:gd name="connsiteX8" fmla="*/ 129896 w 156191"/>
                <a:gd name="connsiteY8" fmla="*/ 79458 h 16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91" h="162587">
                  <a:moveTo>
                    <a:pt x="129896" y="79458"/>
                  </a:moveTo>
                  <a:cubicBezTo>
                    <a:pt x="125881" y="105185"/>
                    <a:pt x="118796" y="106837"/>
                    <a:pt x="82661" y="127608"/>
                  </a:cubicBezTo>
                  <a:cubicBezTo>
                    <a:pt x="71325" y="134216"/>
                    <a:pt x="64712" y="135869"/>
                    <a:pt x="51250" y="141061"/>
                  </a:cubicBezTo>
                  <a:cubicBezTo>
                    <a:pt x="30230" y="149322"/>
                    <a:pt x="31411" y="143657"/>
                    <a:pt x="27632" y="161832"/>
                  </a:cubicBezTo>
                  <a:cubicBezTo>
                    <a:pt x="44401" y="170093"/>
                    <a:pt x="159654" y="108962"/>
                    <a:pt x="156111" y="62464"/>
                  </a:cubicBezTo>
                  <a:lnTo>
                    <a:pt x="78174" y="22576"/>
                  </a:lnTo>
                  <a:cubicBezTo>
                    <a:pt x="25979" y="1333"/>
                    <a:pt x="19366" y="-8108"/>
                    <a:pt x="0" y="8414"/>
                  </a:cubicBezTo>
                  <a:cubicBezTo>
                    <a:pt x="2834" y="28948"/>
                    <a:pt x="7794" y="26588"/>
                    <a:pt x="27396" y="31073"/>
                  </a:cubicBezTo>
                  <a:cubicBezTo>
                    <a:pt x="70144" y="41222"/>
                    <a:pt x="93053" y="55855"/>
                    <a:pt x="129896" y="7945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1510ED30-F2A2-DC41-A7A5-B06C6096799D}"/>
                </a:ext>
              </a:extLst>
            </p:cNvPr>
            <p:cNvSpPr/>
            <p:nvPr/>
          </p:nvSpPr>
          <p:spPr>
            <a:xfrm>
              <a:off x="4156064" y="5533426"/>
              <a:ext cx="232395" cy="40362"/>
            </a:xfrm>
            <a:custGeom>
              <a:avLst/>
              <a:gdLst>
                <a:gd name="connsiteX0" fmla="*/ 126353 w 232395"/>
                <a:gd name="connsiteY0" fmla="*/ 27369 h 40362"/>
                <a:gd name="connsiteX1" fmla="*/ 192482 w 232395"/>
                <a:gd name="connsiteY1" fmla="*/ 33270 h 40362"/>
                <a:gd name="connsiteX2" fmla="*/ 232395 w 232395"/>
                <a:gd name="connsiteY2" fmla="*/ 26189 h 40362"/>
                <a:gd name="connsiteX3" fmla="*/ 123755 w 232395"/>
                <a:gd name="connsiteY3" fmla="*/ 4238 h 40362"/>
                <a:gd name="connsiteX4" fmla="*/ 5196 w 232395"/>
                <a:gd name="connsiteY4" fmla="*/ 698 h 40362"/>
                <a:gd name="connsiteX5" fmla="*/ 0 w 232395"/>
                <a:gd name="connsiteY5" fmla="*/ 21704 h 40362"/>
                <a:gd name="connsiteX6" fmla="*/ 126353 w 232395"/>
                <a:gd name="connsiteY6" fmla="*/ 27369 h 4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95" h="40362">
                  <a:moveTo>
                    <a:pt x="126353" y="27369"/>
                  </a:moveTo>
                  <a:cubicBezTo>
                    <a:pt x="149262" y="29257"/>
                    <a:pt x="170282" y="27369"/>
                    <a:pt x="192482" y="33270"/>
                  </a:cubicBezTo>
                  <a:cubicBezTo>
                    <a:pt x="221768" y="41295"/>
                    <a:pt x="213502" y="46487"/>
                    <a:pt x="232395" y="26189"/>
                  </a:cubicBezTo>
                  <a:cubicBezTo>
                    <a:pt x="217989" y="-4495"/>
                    <a:pt x="205944" y="10375"/>
                    <a:pt x="123755" y="4238"/>
                  </a:cubicBezTo>
                  <a:cubicBezTo>
                    <a:pt x="100374" y="2586"/>
                    <a:pt x="13226" y="-1662"/>
                    <a:pt x="5196" y="698"/>
                  </a:cubicBezTo>
                  <a:cubicBezTo>
                    <a:pt x="-945" y="12735"/>
                    <a:pt x="1181" y="3766"/>
                    <a:pt x="0" y="21704"/>
                  </a:cubicBezTo>
                  <a:cubicBezTo>
                    <a:pt x="24326" y="29493"/>
                    <a:pt x="94942" y="25009"/>
                    <a:pt x="126353" y="2736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0EC8DFBA-D272-E34E-9142-731A80C3E210}"/>
                </a:ext>
              </a:extLst>
            </p:cNvPr>
            <p:cNvSpPr/>
            <p:nvPr/>
          </p:nvSpPr>
          <p:spPr>
            <a:xfrm>
              <a:off x="4194019" y="5776278"/>
              <a:ext cx="283950" cy="38308"/>
            </a:xfrm>
            <a:custGeom>
              <a:avLst/>
              <a:gdLst>
                <a:gd name="connsiteX0" fmla="*/ 131854 w 283950"/>
                <a:gd name="connsiteY0" fmla="*/ 482 h 38308"/>
                <a:gd name="connsiteX1" fmla="*/ 6210 w 283950"/>
                <a:gd name="connsiteY1" fmla="*/ 22196 h 38308"/>
                <a:gd name="connsiteX2" fmla="*/ 166808 w 283950"/>
                <a:gd name="connsiteY2" fmla="*/ 17004 h 38308"/>
                <a:gd name="connsiteX3" fmla="*/ 283951 w 283950"/>
                <a:gd name="connsiteY3" fmla="*/ 18420 h 38308"/>
                <a:gd name="connsiteX4" fmla="*/ 131854 w 283950"/>
                <a:gd name="connsiteY4" fmla="*/ 482 h 3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50" h="38308">
                  <a:moveTo>
                    <a:pt x="131854" y="482"/>
                  </a:moveTo>
                  <a:cubicBezTo>
                    <a:pt x="77298" y="3078"/>
                    <a:pt x="-26382" y="-9903"/>
                    <a:pt x="6210" y="22196"/>
                  </a:cubicBezTo>
                  <a:cubicBezTo>
                    <a:pt x="11169" y="27153"/>
                    <a:pt x="148859" y="17240"/>
                    <a:pt x="166808" y="17004"/>
                  </a:cubicBezTo>
                  <a:cubicBezTo>
                    <a:pt x="243801" y="16532"/>
                    <a:pt x="270016" y="64209"/>
                    <a:pt x="283951" y="18420"/>
                  </a:cubicBezTo>
                  <a:cubicBezTo>
                    <a:pt x="268127" y="8507"/>
                    <a:pt x="163502" y="-1170"/>
                    <a:pt x="131854" y="48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9335181E-614D-1041-9C61-266E52DBB2A1}"/>
                </a:ext>
              </a:extLst>
            </p:cNvPr>
            <p:cNvSpPr/>
            <p:nvPr/>
          </p:nvSpPr>
          <p:spPr>
            <a:xfrm>
              <a:off x="5012904" y="6295061"/>
              <a:ext cx="63327" cy="125344"/>
            </a:xfrm>
            <a:custGeom>
              <a:avLst/>
              <a:gdLst>
                <a:gd name="connsiteX0" fmla="*/ 62586 w 63327"/>
                <a:gd name="connsiteY0" fmla="*/ 2138 h 125344"/>
                <a:gd name="connsiteX1" fmla="*/ 24090 w 63327"/>
                <a:gd name="connsiteY1" fmla="*/ 5914 h 125344"/>
                <a:gd name="connsiteX2" fmla="*/ 43928 w 63327"/>
                <a:gd name="connsiteY2" fmla="*/ 20784 h 125344"/>
                <a:gd name="connsiteX3" fmla="*/ 15115 w 63327"/>
                <a:gd name="connsiteY3" fmla="*/ 100561 h 125344"/>
                <a:gd name="connsiteX4" fmla="*/ 0 w 63327"/>
                <a:gd name="connsiteY4" fmla="*/ 125344 h 125344"/>
                <a:gd name="connsiteX5" fmla="*/ 43928 w 63327"/>
                <a:gd name="connsiteY5" fmla="*/ 75306 h 125344"/>
                <a:gd name="connsiteX6" fmla="*/ 62586 w 63327"/>
                <a:gd name="connsiteY6" fmla="*/ 2138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27" h="125344">
                  <a:moveTo>
                    <a:pt x="62586" y="2138"/>
                  </a:moveTo>
                  <a:cubicBezTo>
                    <a:pt x="40622" y="-1166"/>
                    <a:pt x="39677" y="-1166"/>
                    <a:pt x="24090" y="5914"/>
                  </a:cubicBezTo>
                  <a:cubicBezTo>
                    <a:pt x="30230" y="20784"/>
                    <a:pt x="15115" y="3318"/>
                    <a:pt x="43928" y="20784"/>
                  </a:cubicBezTo>
                  <a:cubicBezTo>
                    <a:pt x="43928" y="46983"/>
                    <a:pt x="30230" y="79083"/>
                    <a:pt x="15115" y="100561"/>
                  </a:cubicBezTo>
                  <a:lnTo>
                    <a:pt x="0" y="125344"/>
                  </a:lnTo>
                  <a:cubicBezTo>
                    <a:pt x="21728" y="121804"/>
                    <a:pt x="27869" y="109294"/>
                    <a:pt x="43928" y="75306"/>
                  </a:cubicBezTo>
                  <a:cubicBezTo>
                    <a:pt x="55029" y="52412"/>
                    <a:pt x="66365" y="34710"/>
                    <a:pt x="62586" y="21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8" name="Forma libre 67">
              <a:extLst>
                <a:ext uri="{FF2B5EF4-FFF2-40B4-BE49-F238E27FC236}">
                  <a16:creationId xmlns:a16="http://schemas.microsoft.com/office/drawing/2014/main" id="{33F6425C-7C1C-C841-82F6-263F7979C128}"/>
                </a:ext>
              </a:extLst>
            </p:cNvPr>
            <p:cNvSpPr/>
            <p:nvPr/>
          </p:nvSpPr>
          <p:spPr>
            <a:xfrm>
              <a:off x="4058524" y="5376458"/>
              <a:ext cx="81007" cy="91578"/>
            </a:xfrm>
            <a:custGeom>
              <a:avLst/>
              <a:gdLst>
                <a:gd name="connsiteX0" fmla="*/ 81008 w 81007"/>
                <a:gd name="connsiteY0" fmla="*/ 0 h 91578"/>
                <a:gd name="connsiteX1" fmla="*/ 0 w 81007"/>
                <a:gd name="connsiteY1" fmla="*/ 91578 h 91578"/>
                <a:gd name="connsiteX2" fmla="*/ 41330 w 81007"/>
                <a:gd name="connsiteY2" fmla="*/ 46969 h 91578"/>
                <a:gd name="connsiteX3" fmla="*/ 81008 w 81007"/>
                <a:gd name="connsiteY3" fmla="*/ 0 h 9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07" h="91578">
                  <a:moveTo>
                    <a:pt x="81008" y="0"/>
                  </a:moveTo>
                  <a:cubicBezTo>
                    <a:pt x="60224" y="4485"/>
                    <a:pt x="1889" y="69864"/>
                    <a:pt x="0" y="91578"/>
                  </a:cubicBezTo>
                  <a:cubicBezTo>
                    <a:pt x="15351" y="82845"/>
                    <a:pt x="29049" y="63491"/>
                    <a:pt x="41330" y="46969"/>
                  </a:cubicBezTo>
                  <a:cubicBezTo>
                    <a:pt x="55265" y="28087"/>
                    <a:pt x="77938" y="19118"/>
                    <a:pt x="810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DAFAB4EE-53E8-DC41-92F5-0ABBFB1433E0}"/>
                </a:ext>
              </a:extLst>
            </p:cNvPr>
            <p:cNvSpPr/>
            <p:nvPr/>
          </p:nvSpPr>
          <p:spPr>
            <a:xfrm>
              <a:off x="5089661" y="6339342"/>
              <a:ext cx="34484" cy="69026"/>
            </a:xfrm>
            <a:custGeom>
              <a:avLst/>
              <a:gdLst>
                <a:gd name="connsiteX0" fmla="*/ 34481 w 34484"/>
                <a:gd name="connsiteY0" fmla="*/ 11200 h 69026"/>
                <a:gd name="connsiteX1" fmla="*/ 15588 w 34484"/>
                <a:gd name="connsiteY1" fmla="*/ 3647 h 69026"/>
                <a:gd name="connsiteX2" fmla="*/ 0 w 34484"/>
                <a:gd name="connsiteY2" fmla="*/ 69026 h 69026"/>
                <a:gd name="connsiteX3" fmla="*/ 34481 w 34484"/>
                <a:gd name="connsiteY3" fmla="*/ 11200 h 6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84" h="69026">
                  <a:moveTo>
                    <a:pt x="34481" y="11200"/>
                  </a:moveTo>
                  <a:cubicBezTo>
                    <a:pt x="21964" y="-1074"/>
                    <a:pt x="25979" y="-2726"/>
                    <a:pt x="15588" y="3647"/>
                  </a:cubicBezTo>
                  <a:cubicBezTo>
                    <a:pt x="29286" y="36219"/>
                    <a:pt x="3779" y="47784"/>
                    <a:pt x="0" y="69026"/>
                  </a:cubicBezTo>
                  <a:cubicBezTo>
                    <a:pt x="20547" y="65958"/>
                    <a:pt x="34718" y="37399"/>
                    <a:pt x="34481" y="1120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26B191E3-C11F-4246-8E68-B25B5077E2D8}"/>
                </a:ext>
              </a:extLst>
            </p:cNvPr>
            <p:cNvSpPr/>
            <p:nvPr/>
          </p:nvSpPr>
          <p:spPr>
            <a:xfrm>
              <a:off x="3932166" y="5728610"/>
              <a:ext cx="24567" cy="27851"/>
            </a:xfrm>
            <a:custGeom>
              <a:avLst/>
              <a:gdLst>
                <a:gd name="connsiteX0" fmla="*/ 24567 w 24567"/>
                <a:gd name="connsiteY0" fmla="*/ 236 h 27851"/>
                <a:gd name="connsiteX1" fmla="*/ 10161 w 24567"/>
                <a:gd name="connsiteY1" fmla="*/ 27852 h 27851"/>
                <a:gd name="connsiteX2" fmla="*/ 24567 w 24567"/>
                <a:gd name="connsiteY2" fmla="*/ 236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67" h="27851">
                  <a:moveTo>
                    <a:pt x="24567" y="236"/>
                  </a:moveTo>
                  <a:cubicBezTo>
                    <a:pt x="241" y="-1652"/>
                    <a:pt x="-8733" y="7789"/>
                    <a:pt x="10161" y="27852"/>
                  </a:cubicBezTo>
                  <a:cubicBezTo>
                    <a:pt x="25984" y="21243"/>
                    <a:pt x="23386" y="20771"/>
                    <a:pt x="24567" y="23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E38197B1-BE40-8B40-B522-5E4096509D99}"/>
                </a:ext>
              </a:extLst>
            </p:cNvPr>
            <p:cNvSpPr/>
            <p:nvPr/>
          </p:nvSpPr>
          <p:spPr>
            <a:xfrm>
              <a:off x="3952780" y="5829630"/>
              <a:ext cx="18439" cy="21478"/>
            </a:xfrm>
            <a:custGeom>
              <a:avLst/>
              <a:gdLst>
                <a:gd name="connsiteX0" fmla="*/ 14581 w 18439"/>
                <a:gd name="connsiteY0" fmla="*/ 0 h 21478"/>
                <a:gd name="connsiteX1" fmla="*/ 13164 w 18439"/>
                <a:gd name="connsiteY1" fmla="*/ 21478 h 21478"/>
                <a:gd name="connsiteX2" fmla="*/ 14581 w 18439"/>
                <a:gd name="connsiteY2" fmla="*/ 0 h 2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39" h="21478">
                  <a:moveTo>
                    <a:pt x="14581" y="0"/>
                  </a:moveTo>
                  <a:cubicBezTo>
                    <a:pt x="-2896" y="6845"/>
                    <a:pt x="-6202" y="13218"/>
                    <a:pt x="13164" y="21478"/>
                  </a:cubicBezTo>
                  <a:cubicBezTo>
                    <a:pt x="18360" y="12745"/>
                    <a:pt x="21194" y="12509"/>
                    <a:pt x="1458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5A0A6013-B8AE-DD42-B2C1-1B42A162118D}"/>
                </a:ext>
              </a:extLst>
            </p:cNvPr>
            <p:cNvSpPr/>
            <p:nvPr/>
          </p:nvSpPr>
          <p:spPr>
            <a:xfrm>
              <a:off x="3948999" y="5795642"/>
              <a:ext cx="15055" cy="20062"/>
            </a:xfrm>
            <a:custGeom>
              <a:avLst/>
              <a:gdLst>
                <a:gd name="connsiteX0" fmla="*/ 11985 w 15055"/>
                <a:gd name="connsiteY0" fmla="*/ 0 h 20062"/>
                <a:gd name="connsiteX1" fmla="*/ 15055 w 15055"/>
                <a:gd name="connsiteY1" fmla="*/ 20062 h 20062"/>
                <a:gd name="connsiteX2" fmla="*/ 11985 w 15055"/>
                <a:gd name="connsiteY2" fmla="*/ 0 h 20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55" h="20062">
                  <a:moveTo>
                    <a:pt x="11985" y="0"/>
                  </a:moveTo>
                  <a:cubicBezTo>
                    <a:pt x="-5256" y="7081"/>
                    <a:pt x="-3603" y="14398"/>
                    <a:pt x="15055" y="20062"/>
                  </a:cubicBezTo>
                  <a:lnTo>
                    <a:pt x="11985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8934086" y="2583049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88" name="CuadroTexto 4">
            <a:extLst>
              <a:ext uri="{FF2B5EF4-FFF2-40B4-BE49-F238E27FC236}">
                <a16:creationId xmlns:a16="http://schemas.microsoft.com/office/drawing/2014/main" id="{11B86EA8-F124-B843-8BD6-498672EC9539}"/>
              </a:ext>
            </a:extLst>
          </p:cNvPr>
          <p:cNvSpPr txBox="1"/>
          <p:nvPr/>
        </p:nvSpPr>
        <p:spPr>
          <a:xfrm>
            <a:off x="1540145" y="4310805"/>
            <a:ext cx="863275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b="1" dirty="0" smtClean="0">
                <a:latin typeface="Quicksand" pitchFamily="2" charset="77"/>
              </a:rPr>
              <a:t>2 ЭТАП </a:t>
            </a:r>
            <a:r>
              <a:rPr lang="ru-RU" sz="2800" dirty="0">
                <a:latin typeface="Quicksand" pitchFamily="2" charset="77"/>
              </a:rPr>
              <a:t> </a:t>
            </a:r>
            <a:r>
              <a:rPr lang="ru-RU" sz="2800" b="1" dirty="0" smtClean="0">
                <a:latin typeface="Quicksand" pitchFamily="2" charset="77"/>
              </a:rPr>
              <a:t>С 2025 ПО 2030 ГОД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dirty="0" smtClean="0">
                <a:latin typeface="Quicksand" pitchFamily="2" charset="77"/>
              </a:rPr>
              <a:t>Плановые мероприятия</a:t>
            </a:r>
            <a:endParaRPr lang="ru-RU" sz="2800" dirty="0">
              <a:latin typeface="Quicks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613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Создание и развитие: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53" name="Group 87">
            <a:extLst>
              <a:ext uri="{FF2B5EF4-FFF2-40B4-BE49-F238E27FC236}">
                <a16:creationId xmlns:a16="http://schemas.microsoft.com/office/drawing/2014/main" id="{F6DCFE65-1BF7-4583-95DD-C16D26CCB0DB}"/>
              </a:ext>
            </a:extLst>
          </p:cNvPr>
          <p:cNvGrpSpPr/>
          <p:nvPr/>
        </p:nvGrpSpPr>
        <p:grpSpPr>
          <a:xfrm>
            <a:off x="912800" y="3339974"/>
            <a:ext cx="1467402" cy="1199551"/>
            <a:chOff x="1921112" y="114053"/>
            <a:chExt cx="8110307" cy="6629895"/>
          </a:xfrm>
        </p:grpSpPr>
        <p:sp>
          <p:nvSpPr>
            <p:cNvPr id="54" name="Figure">
              <a:extLst>
                <a:ext uri="{FF2B5EF4-FFF2-40B4-BE49-F238E27FC236}">
                  <a16:creationId xmlns:a16="http://schemas.microsoft.com/office/drawing/2014/main" id="{3B74A785-3624-43BB-A740-BC0D695DFE3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5" name="Figure">
              <a:extLst>
                <a:ext uri="{FF2B5EF4-FFF2-40B4-BE49-F238E27FC236}">
                  <a16:creationId xmlns:a16="http://schemas.microsoft.com/office/drawing/2014/main" id="{AC1D07C2-EC37-48BA-AD95-479A2D98AA2C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6" name="Figure">
              <a:extLst>
                <a:ext uri="{FF2B5EF4-FFF2-40B4-BE49-F238E27FC236}">
                  <a16:creationId xmlns:a16="http://schemas.microsoft.com/office/drawing/2014/main" id="{7A3EBCD5-9F52-4EE8-A2A4-00D82F2DD40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02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7" name="Figure">
              <a:extLst>
                <a:ext uri="{FF2B5EF4-FFF2-40B4-BE49-F238E27FC236}">
                  <a16:creationId xmlns:a16="http://schemas.microsoft.com/office/drawing/2014/main" id="{0602B3D1-34D0-4EC2-93F9-52121D9D783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8" name="Figure">
              <a:extLst>
                <a:ext uri="{FF2B5EF4-FFF2-40B4-BE49-F238E27FC236}">
                  <a16:creationId xmlns:a16="http://schemas.microsoft.com/office/drawing/2014/main" id="{C94444AD-F449-48FE-A024-C229BBE1AEE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9" name="Figure">
              <a:extLst>
                <a:ext uri="{FF2B5EF4-FFF2-40B4-BE49-F238E27FC236}">
                  <a16:creationId xmlns:a16="http://schemas.microsoft.com/office/drawing/2014/main" id="{4358133C-3CB3-4CC2-941F-9BB8171C26E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73" name="Group 94">
            <a:extLst>
              <a:ext uri="{FF2B5EF4-FFF2-40B4-BE49-F238E27FC236}">
                <a16:creationId xmlns:a16="http://schemas.microsoft.com/office/drawing/2014/main" id="{AAE0B3E6-89AA-4EB7-999E-3824FB4607AF}"/>
              </a:ext>
            </a:extLst>
          </p:cNvPr>
          <p:cNvGrpSpPr/>
          <p:nvPr/>
        </p:nvGrpSpPr>
        <p:grpSpPr>
          <a:xfrm>
            <a:off x="912800" y="4839622"/>
            <a:ext cx="1467402" cy="1199551"/>
            <a:chOff x="1921112" y="114053"/>
            <a:chExt cx="8110307" cy="6629895"/>
          </a:xfrm>
        </p:grpSpPr>
        <p:sp>
          <p:nvSpPr>
            <p:cNvPr id="74" name="Figure">
              <a:extLst>
                <a:ext uri="{FF2B5EF4-FFF2-40B4-BE49-F238E27FC236}">
                  <a16:creationId xmlns:a16="http://schemas.microsoft.com/office/drawing/2014/main" id="{485A0588-2251-4E22-AE9E-C6F953B68A5E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75" name="Figure">
              <a:extLst>
                <a:ext uri="{FF2B5EF4-FFF2-40B4-BE49-F238E27FC236}">
                  <a16:creationId xmlns:a16="http://schemas.microsoft.com/office/drawing/2014/main" id="{D4033E88-3177-4112-B578-B8C896A047CF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76" name="Figure">
              <a:extLst>
                <a:ext uri="{FF2B5EF4-FFF2-40B4-BE49-F238E27FC236}">
                  <a16:creationId xmlns:a16="http://schemas.microsoft.com/office/drawing/2014/main" id="{2A45EBD4-8F10-434E-97FF-FE7CD741AEA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03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77" name="Figure">
              <a:extLst>
                <a:ext uri="{FF2B5EF4-FFF2-40B4-BE49-F238E27FC236}">
                  <a16:creationId xmlns:a16="http://schemas.microsoft.com/office/drawing/2014/main" id="{1C002C03-A58F-4943-90A2-E3A9BE9D4C9D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78" name="Figure">
              <a:extLst>
                <a:ext uri="{FF2B5EF4-FFF2-40B4-BE49-F238E27FC236}">
                  <a16:creationId xmlns:a16="http://schemas.microsoft.com/office/drawing/2014/main" id="{57697401-BA6C-493D-944A-F3A6B02CAFCB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79" name="Figure">
              <a:extLst>
                <a:ext uri="{FF2B5EF4-FFF2-40B4-BE49-F238E27FC236}">
                  <a16:creationId xmlns:a16="http://schemas.microsoft.com/office/drawing/2014/main" id="{1E9E0F58-1646-45DA-B160-9FC954301A5F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80" name="Group 7">
            <a:extLst>
              <a:ext uri="{FF2B5EF4-FFF2-40B4-BE49-F238E27FC236}">
                <a16:creationId xmlns:a16="http://schemas.microsoft.com/office/drawing/2014/main" id="{9257A48A-5FCD-4F03-9417-52B37EC9E2E9}"/>
              </a:ext>
            </a:extLst>
          </p:cNvPr>
          <p:cNvGrpSpPr/>
          <p:nvPr/>
        </p:nvGrpSpPr>
        <p:grpSpPr>
          <a:xfrm>
            <a:off x="912800" y="1840327"/>
            <a:ext cx="1467402" cy="1199551"/>
            <a:chOff x="1921112" y="114053"/>
            <a:chExt cx="8110307" cy="6629895"/>
          </a:xfrm>
        </p:grpSpPr>
        <p:sp>
          <p:nvSpPr>
            <p:cNvPr id="81" name="Figure">
              <a:extLst>
                <a:ext uri="{FF2B5EF4-FFF2-40B4-BE49-F238E27FC236}">
                  <a16:creationId xmlns:a16="http://schemas.microsoft.com/office/drawing/2014/main" id="{F16371F3-10C5-42FC-87EE-DB32CCEDED2C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2" name="Figure">
              <a:extLst>
                <a:ext uri="{FF2B5EF4-FFF2-40B4-BE49-F238E27FC236}">
                  <a16:creationId xmlns:a16="http://schemas.microsoft.com/office/drawing/2014/main" id="{A247A9B0-E0AE-4078-92D2-BE021879364E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id="{85470AAA-139B-417F-B1E5-A317A8E02A1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01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id="{D7817829-9A24-489A-AE64-F6D13F0BBD84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id="{2870DC24-D382-46B5-8C53-79C7711252F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id="{153F0366-4360-43D7-AFF4-55C72949F87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E0578806-54D9-4D37-B865-BA2600D47AAD}"/>
              </a:ext>
            </a:extLst>
          </p:cNvPr>
          <p:cNvSpPr txBox="1"/>
          <p:nvPr/>
        </p:nvSpPr>
        <p:spPr>
          <a:xfrm>
            <a:off x="2495600" y="1946044"/>
            <a:ext cx="2982086" cy="923330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Технологические клубы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C622461-4704-41D9-A52C-03B8AD9FE67F}"/>
              </a:ext>
            </a:extLst>
          </p:cNvPr>
          <p:cNvSpPr txBox="1"/>
          <p:nvPr/>
        </p:nvSpPr>
        <p:spPr>
          <a:xfrm>
            <a:off x="2385722" y="3449044"/>
            <a:ext cx="2982086" cy="553998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Школьные музеи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B4E1CB5-770B-4761-9F0D-AE9E9D7DAAE6}"/>
              </a:ext>
            </a:extLst>
          </p:cNvPr>
          <p:cNvSpPr txBox="1"/>
          <p:nvPr/>
        </p:nvSpPr>
        <p:spPr>
          <a:xfrm>
            <a:off x="2385722" y="5017965"/>
            <a:ext cx="2982086" cy="553998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Школьные театры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F66E086-42AB-4B5C-8F92-D1313B24C01C}"/>
              </a:ext>
            </a:extLst>
          </p:cNvPr>
          <p:cNvSpPr txBox="1"/>
          <p:nvPr/>
        </p:nvSpPr>
        <p:spPr>
          <a:xfrm>
            <a:off x="8112224" y="1738298"/>
            <a:ext cx="2982086" cy="923330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Школьные спортивные клубы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2C40FFA-3EF7-4EFD-B587-051D8788C633}"/>
              </a:ext>
            </a:extLst>
          </p:cNvPr>
          <p:cNvSpPr txBox="1"/>
          <p:nvPr/>
        </p:nvSpPr>
        <p:spPr>
          <a:xfrm>
            <a:off x="8032458" y="3079712"/>
            <a:ext cx="2982086" cy="923330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Школьные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медиацентры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3EFBD3E-E2CF-446C-97E6-590353E4829B}"/>
              </a:ext>
            </a:extLst>
          </p:cNvPr>
          <p:cNvSpPr txBox="1"/>
          <p:nvPr/>
        </p:nvSpPr>
        <p:spPr>
          <a:xfrm>
            <a:off x="8117465" y="4831640"/>
            <a:ext cx="2982086" cy="923330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</a:rPr>
              <a:t>Центры детских инициатив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403551"/>
              </a:solidFill>
              <a:effectLst/>
              <a:uLnTx/>
              <a:uFillTx/>
            </a:endParaRPr>
          </a:p>
        </p:txBody>
      </p:sp>
      <p:grpSp>
        <p:nvGrpSpPr>
          <p:cNvPr id="94" name="Group 159">
            <a:extLst>
              <a:ext uri="{FF2B5EF4-FFF2-40B4-BE49-F238E27FC236}">
                <a16:creationId xmlns:a16="http://schemas.microsoft.com/office/drawing/2014/main" id="{768D21FD-8234-4075-A6FF-CF521B2CC9F5}"/>
              </a:ext>
            </a:extLst>
          </p:cNvPr>
          <p:cNvGrpSpPr/>
          <p:nvPr/>
        </p:nvGrpSpPr>
        <p:grpSpPr>
          <a:xfrm>
            <a:off x="6565056" y="3339974"/>
            <a:ext cx="1467402" cy="1199551"/>
            <a:chOff x="1921112" y="114053"/>
            <a:chExt cx="8110307" cy="6629895"/>
          </a:xfrm>
        </p:grpSpPr>
        <p:sp>
          <p:nvSpPr>
            <p:cNvPr id="95" name="Figure">
              <a:extLst>
                <a:ext uri="{FF2B5EF4-FFF2-40B4-BE49-F238E27FC236}">
                  <a16:creationId xmlns:a16="http://schemas.microsoft.com/office/drawing/2014/main" id="{AC136F66-D48F-4ADC-96BD-67D5341821D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6" name="Figure">
              <a:extLst>
                <a:ext uri="{FF2B5EF4-FFF2-40B4-BE49-F238E27FC236}">
                  <a16:creationId xmlns:a16="http://schemas.microsoft.com/office/drawing/2014/main" id="{D475A2A8-A684-4931-AA85-1FEE0BAFAC6D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7" name="Figure">
              <a:extLst>
                <a:ext uri="{FF2B5EF4-FFF2-40B4-BE49-F238E27FC236}">
                  <a16:creationId xmlns:a16="http://schemas.microsoft.com/office/drawing/2014/main" id="{CDE6D832-B371-482B-954C-31A85668647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05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8" name="Figure">
              <a:extLst>
                <a:ext uri="{FF2B5EF4-FFF2-40B4-BE49-F238E27FC236}">
                  <a16:creationId xmlns:a16="http://schemas.microsoft.com/office/drawing/2014/main" id="{D3633A12-5269-45FF-8E30-B117A0DBA23C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9" name="Figure">
              <a:extLst>
                <a:ext uri="{FF2B5EF4-FFF2-40B4-BE49-F238E27FC236}">
                  <a16:creationId xmlns:a16="http://schemas.microsoft.com/office/drawing/2014/main" id="{99945BAE-B69E-4296-A375-397B44CEB87C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0" name="Figure">
              <a:extLst>
                <a:ext uri="{FF2B5EF4-FFF2-40B4-BE49-F238E27FC236}">
                  <a16:creationId xmlns:a16="http://schemas.microsoft.com/office/drawing/2014/main" id="{4DB2E4A4-C050-4619-B3D0-08BE7FAEBF1B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101" name="Group 160">
            <a:extLst>
              <a:ext uri="{FF2B5EF4-FFF2-40B4-BE49-F238E27FC236}">
                <a16:creationId xmlns:a16="http://schemas.microsoft.com/office/drawing/2014/main" id="{1E05EE1B-405D-423B-BFF4-C9741DD480F0}"/>
              </a:ext>
            </a:extLst>
          </p:cNvPr>
          <p:cNvGrpSpPr/>
          <p:nvPr/>
        </p:nvGrpSpPr>
        <p:grpSpPr>
          <a:xfrm>
            <a:off x="6565056" y="4839622"/>
            <a:ext cx="1467402" cy="1199551"/>
            <a:chOff x="1921112" y="114053"/>
            <a:chExt cx="8110307" cy="6629895"/>
          </a:xfrm>
        </p:grpSpPr>
        <p:sp>
          <p:nvSpPr>
            <p:cNvPr id="102" name="Figure">
              <a:extLst>
                <a:ext uri="{FF2B5EF4-FFF2-40B4-BE49-F238E27FC236}">
                  <a16:creationId xmlns:a16="http://schemas.microsoft.com/office/drawing/2014/main" id="{FC0F3616-FA3C-4D6C-9169-F4F4FCEE942E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3" name="Figure">
              <a:extLst>
                <a:ext uri="{FF2B5EF4-FFF2-40B4-BE49-F238E27FC236}">
                  <a16:creationId xmlns:a16="http://schemas.microsoft.com/office/drawing/2014/main" id="{FCF5128E-9A2A-421C-9E94-5AFF30BEB850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4" name="Figure">
              <a:extLst>
                <a:ext uri="{FF2B5EF4-FFF2-40B4-BE49-F238E27FC236}">
                  <a16:creationId xmlns:a16="http://schemas.microsoft.com/office/drawing/2014/main" id="{6F0C14B5-BB24-4457-8E54-B936406B896C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06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5" name="Figure">
              <a:extLst>
                <a:ext uri="{FF2B5EF4-FFF2-40B4-BE49-F238E27FC236}">
                  <a16:creationId xmlns:a16="http://schemas.microsoft.com/office/drawing/2014/main" id="{FE837E1F-FDD9-4B72-BE00-FC283DB3B74C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6" name="Figure">
              <a:extLst>
                <a:ext uri="{FF2B5EF4-FFF2-40B4-BE49-F238E27FC236}">
                  <a16:creationId xmlns:a16="http://schemas.microsoft.com/office/drawing/2014/main" id="{0BF1ABAE-9795-4231-8BD0-A7054ED3261F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7" name="Figure">
              <a:extLst>
                <a:ext uri="{FF2B5EF4-FFF2-40B4-BE49-F238E27FC236}">
                  <a16:creationId xmlns:a16="http://schemas.microsoft.com/office/drawing/2014/main" id="{5CFF1A0D-990A-4C75-8652-00B91227C5BC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108" name="Group 161">
            <a:extLst>
              <a:ext uri="{FF2B5EF4-FFF2-40B4-BE49-F238E27FC236}">
                <a16:creationId xmlns:a16="http://schemas.microsoft.com/office/drawing/2014/main" id="{98E3F84C-DB54-48F7-938A-52A662495B71}"/>
              </a:ext>
            </a:extLst>
          </p:cNvPr>
          <p:cNvGrpSpPr/>
          <p:nvPr/>
        </p:nvGrpSpPr>
        <p:grpSpPr>
          <a:xfrm>
            <a:off x="6565056" y="1840327"/>
            <a:ext cx="1467402" cy="1199551"/>
            <a:chOff x="1921112" y="114053"/>
            <a:chExt cx="8110307" cy="6629895"/>
          </a:xfrm>
        </p:grpSpPr>
        <p:sp>
          <p:nvSpPr>
            <p:cNvPr id="109" name="Figure">
              <a:extLst>
                <a:ext uri="{FF2B5EF4-FFF2-40B4-BE49-F238E27FC236}">
                  <a16:creationId xmlns:a16="http://schemas.microsoft.com/office/drawing/2014/main" id="{1B7564AA-8927-458F-BA1D-C425A1051560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0" name="Figure">
              <a:extLst>
                <a:ext uri="{FF2B5EF4-FFF2-40B4-BE49-F238E27FC236}">
                  <a16:creationId xmlns:a16="http://schemas.microsoft.com/office/drawing/2014/main" id="{63C8AC06-4FB7-4EC2-9E68-C1F5929045E3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1" name="Figure">
              <a:extLst>
                <a:ext uri="{FF2B5EF4-FFF2-40B4-BE49-F238E27FC236}">
                  <a16:creationId xmlns:a16="http://schemas.microsoft.com/office/drawing/2014/main" id="{8820B7A3-A498-4EB9-94A6-4359A8A8793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04</a:t>
              </a:r>
              <a:endPara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2" name="Figure">
              <a:extLst>
                <a:ext uri="{FF2B5EF4-FFF2-40B4-BE49-F238E27FC236}">
                  <a16:creationId xmlns:a16="http://schemas.microsoft.com/office/drawing/2014/main" id="{71CEA3BA-BBDC-4318-AD9E-3DF1F80A1AF0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3" name="Figure">
              <a:extLst>
                <a:ext uri="{FF2B5EF4-FFF2-40B4-BE49-F238E27FC236}">
                  <a16:creationId xmlns:a16="http://schemas.microsoft.com/office/drawing/2014/main" id="{BC2CAAEE-217F-4ECB-86BF-F0C8B7DC1C9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4" name="Figure">
              <a:extLst>
                <a:ext uri="{FF2B5EF4-FFF2-40B4-BE49-F238E27FC236}">
                  <a16:creationId xmlns:a16="http://schemas.microsoft.com/office/drawing/2014/main" id="{D9953651-D660-4223-86E0-522D13CA5D43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782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E67A6-192E-D443-A520-FD772ACE6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6154" cy="1325563"/>
          </a:xfrm>
        </p:spPr>
        <p:txBody>
          <a:bodyPr/>
          <a:lstStyle/>
          <a:p>
            <a:r>
              <a:rPr lang="ru-RU" dirty="0" smtClean="0"/>
              <a:t>Приоритетные направления </a:t>
            </a:r>
            <a:br>
              <a:rPr lang="ru-RU" dirty="0" smtClean="0"/>
            </a:br>
            <a:r>
              <a:rPr lang="ru-RU" dirty="0" smtClean="0"/>
              <a:t>в сфере дополнительного образования</a:t>
            </a:r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E3B7926-CDC0-1B48-9FCA-5B5FB91B61A4}"/>
              </a:ext>
            </a:extLst>
          </p:cNvPr>
          <p:cNvSpPr/>
          <p:nvPr/>
        </p:nvSpPr>
        <p:spPr>
          <a:xfrm>
            <a:off x="1142996" y="2288015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C605985-FED4-6146-8349-874313152750}"/>
              </a:ext>
            </a:extLst>
          </p:cNvPr>
          <p:cNvSpPr txBox="1">
            <a:spLocks/>
          </p:cNvSpPr>
          <p:nvPr/>
        </p:nvSpPr>
        <p:spPr>
          <a:xfrm>
            <a:off x="838200" y="4608656"/>
            <a:ext cx="3340510" cy="1209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b="1" dirty="0">
                <a:solidFill>
                  <a:srgbClr val="C00000"/>
                </a:solidFill>
              </a:rPr>
              <a:t>Разработка новых туристических  маршрутов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s-ES" sz="2000" dirty="0"/>
          </a:p>
        </p:txBody>
      </p:sp>
      <p:grpSp>
        <p:nvGrpSpPr>
          <p:cNvPr id="7" name="Gráfico 626">
            <a:extLst>
              <a:ext uri="{FF2B5EF4-FFF2-40B4-BE49-F238E27FC236}">
                <a16:creationId xmlns:a16="http://schemas.microsoft.com/office/drawing/2014/main" id="{F649F93A-5BA4-9B4E-B880-DC74D015B191}"/>
              </a:ext>
            </a:extLst>
          </p:cNvPr>
          <p:cNvGrpSpPr/>
          <p:nvPr/>
        </p:nvGrpSpPr>
        <p:grpSpPr>
          <a:xfrm>
            <a:off x="1981403" y="2895650"/>
            <a:ext cx="1054103" cy="139798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0501E637-E375-DB49-9A7F-C602F9070DF7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EF1D17BB-9764-9A42-B2C5-C58C044D8237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5C9C4073-349C-4C44-83D9-9E50160DB42B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07840529-4867-FD45-B890-3458FB1AC8D1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3C3DB872-F23B-F64B-9297-32435A3C5421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2961751-193B-1C47-8DF5-268DB9798C8A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03BF1671-ADE4-014D-BA39-DDF12375CE35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0277280C-18DB-544A-A879-EB25BCCFD6AF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D0FA28E-296D-DF40-A8D8-E16BD114BEDD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A32B0CCF-F4E3-D144-8C71-DD1993938577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53F7273E-5250-894F-951D-CEDD61149A15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7E31979A-B738-EA4E-A967-A5D990246D84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B988EE15-FF8F-604B-9D9F-D4901A6DC298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13316EDF-0DFF-FB4C-948E-48627958EC02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22" name="Gráfico 626">
            <a:extLst>
              <a:ext uri="{FF2B5EF4-FFF2-40B4-BE49-F238E27FC236}">
                <a16:creationId xmlns:a16="http://schemas.microsoft.com/office/drawing/2014/main" id="{8CCE28C6-75DE-634C-AB4A-2116962BE466}"/>
              </a:ext>
            </a:extLst>
          </p:cNvPr>
          <p:cNvGrpSpPr/>
          <p:nvPr/>
        </p:nvGrpSpPr>
        <p:grpSpPr>
          <a:xfrm rot="20753428">
            <a:off x="1022094" y="2668815"/>
            <a:ext cx="633560" cy="56339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6E1C0213-49AF-574E-8D28-D801C801057D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BE2D47CA-AE09-2D40-8A90-21F10A1AE30E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7AB7714-3D96-AA4C-B1C1-1AD328D799A2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5DB31A5B-C1F5-AB42-851B-363DA32C3F99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94D00072-B539-D946-9857-C9F9A25731E1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B5C6906C-F794-CA4E-9E60-04CCB9AD623B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9DC31B3F-E9DE-C948-8BAB-A91A4796A961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5B694448-3284-0D40-A300-104249361185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C5D170C9-6D4E-224E-897E-298F88658EB0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33BFBD8D-08AC-C346-9920-E61A2B3D14D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9B57A241-0634-8C49-BB26-83601710B5D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256F39B5-8368-FD4A-961A-6C39E434592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5EE91D48-11BE-1049-93B1-E4BEADE14259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1FF058FA-520A-364F-B138-3F65EC4D6DF9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B593A9E3-E061-8545-A27E-F63EDE94DAFD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A2D88B12-A222-B848-BF22-5C72B3253BD0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0CA98A62-0E2C-5249-A9A7-1E1AA457B8ED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10EFD737-68A9-8A4A-BE09-EFB03BFDF523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4FB29FE0-1643-1E4A-912A-7DE8BCFA236E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3F30E8D1-07A8-4B49-AF00-8FDC2C020A86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A076B918-9E30-8D4D-9D72-E68C04715BA8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7AB0AFC-58B9-144A-8F7C-8FC722062ADE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45" name="Gráfico 626">
            <a:extLst>
              <a:ext uri="{FF2B5EF4-FFF2-40B4-BE49-F238E27FC236}">
                <a16:creationId xmlns:a16="http://schemas.microsoft.com/office/drawing/2014/main" id="{2B775DE9-8B70-5448-A524-19ED8675EE0B}"/>
              </a:ext>
            </a:extLst>
          </p:cNvPr>
          <p:cNvGrpSpPr/>
          <p:nvPr/>
        </p:nvGrpSpPr>
        <p:grpSpPr>
          <a:xfrm rot="1477126">
            <a:off x="3404457" y="3825675"/>
            <a:ext cx="492442" cy="43790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EE592B7A-BA14-AC46-9A4F-14B1660B1CD1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10C8CC02-ECD5-7943-90BD-C73218EA6FBF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898AC798-A7F0-2747-B007-D7D8F7ECB9B5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21F899C2-0726-5C4B-9639-6415AFD96267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D3EA0722-2C1F-FA44-A7FA-6F539DE6D54C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85795A14-707B-BE4F-932C-7F695941A833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E539C8D-18AB-3440-8594-801A453D1B6B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EACBD674-B12B-A848-9C1E-5395DD5BB101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B5D14969-662A-EE4F-9F00-C5B1974B7EE9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BA1FC7CF-2503-D747-BE67-B7EBFBD17E5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9136A3F9-100D-D546-993C-C62B6367E4E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4820228-16B4-E942-8167-E7EB0BC5F0C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9A834204-06F7-2448-A821-808C0CADC07A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A0641632-AAA2-CF4C-82EB-4FD4824A11DB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36897C69-B77A-5541-A782-8F7BD4CD1EA9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8B832F00-5D08-A84F-A9B9-C8235437D947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F0CBAE89-DC59-0A4A-B5AC-2AADC55E7CE1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79E010FD-A728-9F42-B33D-F299BD65745F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5BAE68D3-4E4F-ED43-AB9F-C8432B7FFC3F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DCA04421-1371-3348-A98B-3721CB6B2A79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1459521D-083F-2E40-A608-4E86D5785B92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47AE1B9E-0500-B34F-8BCE-ACBA0E423F33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9" name="Gráfico 626">
            <a:extLst>
              <a:ext uri="{FF2B5EF4-FFF2-40B4-BE49-F238E27FC236}">
                <a16:creationId xmlns:a16="http://schemas.microsoft.com/office/drawing/2014/main" id="{A1D023D8-B31B-ED42-B01D-58523593379E}"/>
              </a:ext>
            </a:extLst>
          </p:cNvPr>
          <p:cNvGrpSpPr/>
          <p:nvPr/>
        </p:nvGrpSpPr>
        <p:grpSpPr>
          <a:xfrm rot="19757290">
            <a:off x="1397912" y="3983343"/>
            <a:ext cx="334817" cy="444046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B78717A7-0E21-8542-A65C-64C6187F2F37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4D14CD94-1313-8142-918C-80B25694D63B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4DBB435E-D0C7-874F-B842-9E5C0C5CCABD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40DB18EE-7E9F-7F40-A207-0BC9211B7483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E4678526-A687-DC4B-9D91-A00C030A1FF5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B44EC5DB-1723-4D4E-928D-D549C02A056E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DFF42A12-DA02-AC40-96E6-DCBCECA0896F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E241BDCF-BAFE-E94E-9C48-4BCB76BD7A3C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F4CC3EB4-2E63-7D4F-851A-F875D5409AE9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A4F8CBFD-AEF9-0245-94C6-9C4E2F5077D6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3C3B97B8-F454-3F49-8318-A0AC1D82AD56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65349D53-F001-1C42-A5C8-7784CCC815FE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19AAD9CE-55FC-DC47-ACCC-FFEF62418296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8EDC25AB-22D5-1340-B3E0-31F25C3A7E37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84" name="Gráfico 626">
            <a:extLst>
              <a:ext uri="{FF2B5EF4-FFF2-40B4-BE49-F238E27FC236}">
                <a16:creationId xmlns:a16="http://schemas.microsoft.com/office/drawing/2014/main" id="{6777F330-70CE-6445-92CE-A30B33A7FEC3}"/>
              </a:ext>
            </a:extLst>
          </p:cNvPr>
          <p:cNvGrpSpPr/>
          <p:nvPr/>
        </p:nvGrpSpPr>
        <p:grpSpPr>
          <a:xfrm rot="844936">
            <a:off x="3484089" y="2608184"/>
            <a:ext cx="436517" cy="578924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4822B557-247F-7642-B008-1BFE887B2F7E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0EBD207A-60FC-8849-8480-6BCBFA2E9E4E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4E743BDB-74BD-6C4C-BC32-6051144ABA6A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FDA36595-C233-984F-8293-B4F073070DC8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75112A97-47AF-AD4C-B54B-585E8F7EB339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FD2EC3AB-B0D8-AC45-B4DF-DFF37658DFAA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C602104F-8E08-C245-AC50-7B689AD2A577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1A58348C-9ACE-A844-B1EE-CF3591749784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464B80CE-BA44-4340-94EA-4929D0519172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D6456905-208E-9A42-8645-CB36FB5467F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C7224F63-5B82-1841-9ADB-65651D2E0697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6" name="Forma libre 95">
              <a:extLst>
                <a:ext uri="{FF2B5EF4-FFF2-40B4-BE49-F238E27FC236}">
                  <a16:creationId xmlns:a16="http://schemas.microsoft.com/office/drawing/2014/main" id="{6C2053B3-5503-D947-A519-93D700996BC0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AA82618F-2923-F24D-B448-A924BCE4525C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A0DA70BF-1674-6149-8BD3-FA570C6BFFD8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8710" y="2104556"/>
            <a:ext cx="7507573" cy="3320762"/>
          </a:xfrm>
        </p:spPr>
        <p:txBody>
          <a:bodyPr>
            <a:noAutofit/>
          </a:bodyPr>
          <a:lstStyle/>
          <a:p>
            <a:pPr marL="511175" indent="-511175"/>
            <a:r>
              <a:rPr lang="ru-RU" sz="3200" dirty="0" smtClean="0"/>
              <a:t>Знакомство </a:t>
            </a:r>
            <a:r>
              <a:rPr lang="ru-RU" sz="3200" dirty="0"/>
              <a:t>с историей, культурой и традициями своего региона. </a:t>
            </a:r>
          </a:p>
          <a:p>
            <a:pPr marL="511175" indent="-511175"/>
            <a:r>
              <a:rPr lang="ru-RU" sz="3200" dirty="0"/>
              <a:t>Проведение экскурсий для детей, включая экскурсии по историко-культурной, научно-образовательной и патриотической тематике</a:t>
            </a:r>
            <a:r>
              <a:rPr lang="ru-RU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084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E67A6-192E-D443-A520-FD772ACE6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6154" cy="1325563"/>
          </a:xfrm>
        </p:spPr>
        <p:txBody>
          <a:bodyPr/>
          <a:lstStyle/>
          <a:p>
            <a:pPr algn="r"/>
            <a:r>
              <a:rPr lang="ru-RU" dirty="0" smtClean="0"/>
              <a:t>Приоритетные направления </a:t>
            </a:r>
            <a:br>
              <a:rPr lang="ru-RU" dirty="0" smtClean="0"/>
            </a:br>
            <a:r>
              <a:rPr lang="ru-RU" dirty="0" smtClean="0"/>
              <a:t>в сфере дополнительного образования</a:t>
            </a:r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E3B7926-CDC0-1B48-9FCA-5B5FB91B61A4}"/>
              </a:ext>
            </a:extLst>
          </p:cNvPr>
          <p:cNvSpPr/>
          <p:nvPr/>
        </p:nvSpPr>
        <p:spPr>
          <a:xfrm>
            <a:off x="8815247" y="2145861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C605985-FED4-6146-8349-874313152750}"/>
              </a:ext>
            </a:extLst>
          </p:cNvPr>
          <p:cNvSpPr txBox="1">
            <a:spLocks/>
          </p:cNvSpPr>
          <p:nvPr/>
        </p:nvSpPr>
        <p:spPr>
          <a:xfrm>
            <a:off x="8510451" y="4466502"/>
            <a:ext cx="3340510" cy="151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b="1" dirty="0">
                <a:solidFill>
                  <a:srgbClr val="C00000"/>
                </a:solidFill>
              </a:rPr>
              <a:t>Организация каникулярного периода</a:t>
            </a:r>
            <a:endParaRPr lang="es-ES" sz="2000" dirty="0">
              <a:solidFill>
                <a:srgbClr val="C00000"/>
              </a:solidFill>
            </a:endParaRPr>
          </a:p>
        </p:txBody>
      </p:sp>
      <p:grpSp>
        <p:nvGrpSpPr>
          <p:cNvPr id="7" name="Gráfico 626">
            <a:extLst>
              <a:ext uri="{FF2B5EF4-FFF2-40B4-BE49-F238E27FC236}">
                <a16:creationId xmlns:a16="http://schemas.microsoft.com/office/drawing/2014/main" id="{F649F93A-5BA4-9B4E-B880-DC74D015B191}"/>
              </a:ext>
            </a:extLst>
          </p:cNvPr>
          <p:cNvGrpSpPr/>
          <p:nvPr/>
        </p:nvGrpSpPr>
        <p:grpSpPr>
          <a:xfrm>
            <a:off x="9653654" y="2753496"/>
            <a:ext cx="1054103" cy="139798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0501E637-E375-DB49-9A7F-C602F9070DF7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EF1D17BB-9764-9A42-B2C5-C58C044D8237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5C9C4073-349C-4C44-83D9-9E50160DB42B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07840529-4867-FD45-B890-3458FB1AC8D1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3C3DB872-F23B-F64B-9297-32435A3C5421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2961751-193B-1C47-8DF5-268DB9798C8A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03BF1671-ADE4-014D-BA39-DDF12375CE35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0277280C-18DB-544A-A879-EB25BCCFD6AF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D0FA28E-296D-DF40-A8D8-E16BD114BEDD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A32B0CCF-F4E3-D144-8C71-DD1993938577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53F7273E-5250-894F-951D-CEDD61149A15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7E31979A-B738-EA4E-A967-A5D990246D84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B988EE15-FF8F-604B-9D9F-D4901A6DC298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13316EDF-0DFF-FB4C-948E-48627958EC02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22" name="Gráfico 626">
            <a:extLst>
              <a:ext uri="{FF2B5EF4-FFF2-40B4-BE49-F238E27FC236}">
                <a16:creationId xmlns:a16="http://schemas.microsoft.com/office/drawing/2014/main" id="{8CCE28C6-75DE-634C-AB4A-2116962BE466}"/>
              </a:ext>
            </a:extLst>
          </p:cNvPr>
          <p:cNvGrpSpPr/>
          <p:nvPr/>
        </p:nvGrpSpPr>
        <p:grpSpPr>
          <a:xfrm rot="20753428">
            <a:off x="8694345" y="2526661"/>
            <a:ext cx="633560" cy="56339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6E1C0213-49AF-574E-8D28-D801C801057D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BE2D47CA-AE09-2D40-8A90-21F10A1AE30E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7AB7714-3D96-AA4C-B1C1-1AD328D799A2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5DB31A5B-C1F5-AB42-851B-363DA32C3F99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94D00072-B539-D946-9857-C9F9A25731E1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B5C6906C-F794-CA4E-9E60-04CCB9AD623B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9DC31B3F-E9DE-C948-8BAB-A91A4796A961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5B694448-3284-0D40-A300-104249361185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C5D170C9-6D4E-224E-897E-298F88658EB0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33BFBD8D-08AC-C346-9920-E61A2B3D14D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9B57A241-0634-8C49-BB26-83601710B5D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256F39B5-8368-FD4A-961A-6C39E434592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5EE91D48-11BE-1049-93B1-E4BEADE14259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1FF058FA-520A-364F-B138-3F65EC4D6DF9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B593A9E3-E061-8545-A27E-F63EDE94DAFD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A2D88B12-A222-B848-BF22-5C72B3253BD0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0CA98A62-0E2C-5249-A9A7-1E1AA457B8ED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10EFD737-68A9-8A4A-BE09-EFB03BFDF523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4FB29FE0-1643-1E4A-912A-7DE8BCFA236E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3F30E8D1-07A8-4B49-AF00-8FDC2C020A86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A076B918-9E30-8D4D-9D72-E68C04715BA8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7AB0AFC-58B9-144A-8F7C-8FC722062ADE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45" name="Gráfico 626">
            <a:extLst>
              <a:ext uri="{FF2B5EF4-FFF2-40B4-BE49-F238E27FC236}">
                <a16:creationId xmlns:a16="http://schemas.microsoft.com/office/drawing/2014/main" id="{2B775DE9-8B70-5448-A524-19ED8675EE0B}"/>
              </a:ext>
            </a:extLst>
          </p:cNvPr>
          <p:cNvGrpSpPr/>
          <p:nvPr/>
        </p:nvGrpSpPr>
        <p:grpSpPr>
          <a:xfrm rot="1477126">
            <a:off x="11076708" y="3683521"/>
            <a:ext cx="492442" cy="43790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EE592B7A-BA14-AC46-9A4F-14B1660B1CD1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10C8CC02-ECD5-7943-90BD-C73218EA6FBF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898AC798-A7F0-2747-B007-D7D8F7ECB9B5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21F899C2-0726-5C4B-9639-6415AFD96267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D3EA0722-2C1F-FA44-A7FA-6F539DE6D54C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85795A14-707B-BE4F-932C-7F695941A833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E539C8D-18AB-3440-8594-801A453D1B6B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EACBD674-B12B-A848-9C1E-5395DD5BB101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B5D14969-662A-EE4F-9F00-C5B1974B7EE9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BA1FC7CF-2503-D747-BE67-B7EBFBD17E5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9136A3F9-100D-D546-993C-C62B6367E4E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4820228-16B4-E942-8167-E7EB0BC5F0C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9A834204-06F7-2448-A821-808C0CADC07A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A0641632-AAA2-CF4C-82EB-4FD4824A11DB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36897C69-B77A-5541-A782-8F7BD4CD1EA9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8B832F00-5D08-A84F-A9B9-C8235437D947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F0CBAE89-DC59-0A4A-B5AC-2AADC55E7CE1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79E010FD-A728-9F42-B33D-F299BD65745F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5BAE68D3-4E4F-ED43-AB9F-C8432B7FFC3F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DCA04421-1371-3348-A98B-3721CB6B2A79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1459521D-083F-2E40-A608-4E86D5785B92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47AE1B9E-0500-B34F-8BCE-ACBA0E423F33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9" name="Gráfico 626">
            <a:extLst>
              <a:ext uri="{FF2B5EF4-FFF2-40B4-BE49-F238E27FC236}">
                <a16:creationId xmlns:a16="http://schemas.microsoft.com/office/drawing/2014/main" id="{A1D023D8-B31B-ED42-B01D-58523593379E}"/>
              </a:ext>
            </a:extLst>
          </p:cNvPr>
          <p:cNvGrpSpPr/>
          <p:nvPr/>
        </p:nvGrpSpPr>
        <p:grpSpPr>
          <a:xfrm rot="19757290">
            <a:off x="9070163" y="3841189"/>
            <a:ext cx="334817" cy="444046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B78717A7-0E21-8542-A65C-64C6187F2F37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4D14CD94-1313-8142-918C-80B25694D63B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4DBB435E-D0C7-874F-B842-9E5C0C5CCABD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40DB18EE-7E9F-7F40-A207-0BC9211B7483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E4678526-A687-DC4B-9D91-A00C030A1FF5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B44EC5DB-1723-4D4E-928D-D549C02A056E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DFF42A12-DA02-AC40-96E6-DCBCECA0896F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E241BDCF-BAFE-E94E-9C48-4BCB76BD7A3C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F4CC3EB4-2E63-7D4F-851A-F875D5409AE9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A4F8CBFD-AEF9-0245-94C6-9C4E2F5077D6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3C3B97B8-F454-3F49-8318-A0AC1D82AD56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65349D53-F001-1C42-A5C8-7784CCC815FE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19AAD9CE-55FC-DC47-ACCC-FFEF62418296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8EDC25AB-22D5-1340-B3E0-31F25C3A7E37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84" name="Gráfico 626">
            <a:extLst>
              <a:ext uri="{FF2B5EF4-FFF2-40B4-BE49-F238E27FC236}">
                <a16:creationId xmlns:a16="http://schemas.microsoft.com/office/drawing/2014/main" id="{6777F330-70CE-6445-92CE-A30B33A7FEC3}"/>
              </a:ext>
            </a:extLst>
          </p:cNvPr>
          <p:cNvGrpSpPr/>
          <p:nvPr/>
        </p:nvGrpSpPr>
        <p:grpSpPr>
          <a:xfrm rot="844936">
            <a:off x="11156340" y="2466030"/>
            <a:ext cx="436517" cy="578924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4822B557-247F-7642-B008-1BFE887B2F7E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0EBD207A-60FC-8849-8480-6BCBFA2E9E4E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4E743BDB-74BD-6C4C-BC32-6051144ABA6A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FDA36595-C233-984F-8293-B4F073070DC8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75112A97-47AF-AD4C-B54B-585E8F7EB339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FD2EC3AB-B0D8-AC45-B4DF-DFF37658DFAA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C602104F-8E08-C245-AC50-7B689AD2A577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1A58348C-9ACE-A844-B1EE-CF3591749784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464B80CE-BA44-4340-94EA-4929D0519172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D6456905-208E-9A42-8645-CB36FB5467F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C7224F63-5B82-1841-9ADB-65651D2E0697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6" name="Forma libre 95">
              <a:extLst>
                <a:ext uri="{FF2B5EF4-FFF2-40B4-BE49-F238E27FC236}">
                  <a16:creationId xmlns:a16="http://schemas.microsoft.com/office/drawing/2014/main" id="{6C2053B3-5503-D947-A519-93D700996BC0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AA82618F-2923-F24D-B448-A924BCE4525C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A0DA70BF-1674-6149-8BD3-FA570C6BFFD8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261" y="2235546"/>
            <a:ext cx="7906192" cy="3320762"/>
          </a:xfrm>
        </p:spPr>
        <p:txBody>
          <a:bodyPr>
            <a:noAutofit/>
          </a:bodyPr>
          <a:lstStyle/>
          <a:p>
            <a:pPr marL="511175" indent="-511175"/>
            <a:r>
              <a:rPr lang="ru-RU" dirty="0"/>
              <a:t>Обновление, разработка и реализация дополнительных общеобразовательных программ, направленных на профилактику и преодоление школьной неуспешности. </a:t>
            </a:r>
          </a:p>
          <a:p>
            <a:pPr marL="511175" indent="-511175"/>
            <a:r>
              <a:rPr lang="ru-RU" dirty="0"/>
              <a:t>Организация и проведение каникулярных профориентационных школ. </a:t>
            </a:r>
          </a:p>
          <a:p>
            <a:pPr marL="511175" indent="-511175"/>
            <a:r>
              <a:rPr lang="ru-RU" dirty="0"/>
              <a:t>Программы гражданско-патриотической направленности.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2391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ipse 51">
            <a:extLst>
              <a:ext uri="{FF2B5EF4-FFF2-40B4-BE49-F238E27FC236}">
                <a16:creationId xmlns:a16="http://schemas.microsoft.com/office/drawing/2014/main" id="{5DE714FA-A7B3-4941-BDF0-55BB902FE6D2}"/>
              </a:ext>
            </a:extLst>
          </p:cNvPr>
          <p:cNvSpPr/>
          <p:nvPr/>
        </p:nvSpPr>
        <p:spPr>
          <a:xfrm>
            <a:off x="253670" y="3724323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810" y="96216"/>
            <a:ext cx="11075126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«Создание новых мест дополнительного образования в образовательных учреждениях </a:t>
            </a:r>
            <a:r>
              <a:rPr lang="ru-RU" dirty="0" smtClean="0"/>
              <a:t>г</a:t>
            </a:r>
            <a:r>
              <a:rPr lang="ru-RU" dirty="0"/>
              <a:t>. Читы»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02D127-6483-9C4A-94F3-61227F5E8B66}"/>
              </a:ext>
            </a:extLst>
          </p:cNvPr>
          <p:cNvSpPr/>
          <p:nvPr/>
        </p:nvSpPr>
        <p:spPr>
          <a:xfrm>
            <a:off x="714464" y="1333602"/>
            <a:ext cx="110751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в 29 образовательных учреждениях города созданы новые инфраструктурные места. В это число вошли – </a:t>
            </a:r>
            <a:r>
              <a:rPr lang="ru-RU" dirty="0">
                <a:solidFill>
                  <a:srgbClr val="C00000"/>
                </a:solidFill>
                <a:latin typeface="Quicksand" pitchFamily="2" charset="77"/>
                <a:cs typeface="Rubik" pitchFamily="2" charset="-79"/>
              </a:rPr>
              <a:t>19 школ </a:t>
            </a:r>
            <a:r>
              <a:rPr lang="ru-RU" dirty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(МБОУ СОШ № 2, 5,8, 9,11,14, 15, 16,17,19, 21, 22, 32,34, 36, 44,45, 50, ГЦО) и </a:t>
            </a:r>
            <a:endParaRPr lang="ru-RU" dirty="0" smtClean="0">
              <a:solidFill>
                <a:srgbClr val="222222"/>
              </a:solidFill>
              <a:latin typeface="Quicksand" pitchFamily="2" charset="77"/>
              <a:cs typeface="Rubik" pitchFamily="2" charset="-79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Quicksand" pitchFamily="2" charset="77"/>
                <a:cs typeface="Rubik" pitchFamily="2" charset="-79"/>
              </a:rPr>
              <a:t>7 </a:t>
            </a:r>
            <a:r>
              <a:rPr lang="ru-RU" dirty="0">
                <a:solidFill>
                  <a:srgbClr val="C00000"/>
                </a:solidFill>
                <a:latin typeface="Quicksand" pitchFamily="2" charset="77"/>
                <a:cs typeface="Rubik" pitchFamily="2" charset="-79"/>
              </a:rPr>
              <a:t>учреждений дополнительного образования </a:t>
            </a:r>
            <a:r>
              <a:rPr lang="ru-RU" dirty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(ДДЮТ, ДДТ1, ДДТ 2, ДЮСТЦ, СЮТ2, </a:t>
            </a:r>
            <a:r>
              <a:rPr lang="ru-RU" dirty="0" err="1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ЦДЮТиК</a:t>
            </a:r>
            <a:r>
              <a:rPr lang="ru-RU" dirty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, ДЮЦ</a:t>
            </a:r>
            <a:r>
              <a:rPr lang="ru-RU" dirty="0" smtClean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).</a:t>
            </a:r>
            <a:endParaRPr lang="es-ES" dirty="0">
              <a:latin typeface="Quicksand" pitchFamily="2" charset="77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14741"/>
              </p:ext>
            </p:extLst>
          </p:nvPr>
        </p:nvGraphicFramePr>
        <p:xfrm>
          <a:off x="612549" y="2758522"/>
          <a:ext cx="10891474" cy="3816721"/>
        </p:xfrm>
        <a:graphic>
          <a:graphicData uri="http://schemas.openxmlformats.org/drawingml/2006/table">
            <a:tbl>
              <a:tblPr firstRow="1" firstCol="1" bandRow="1"/>
              <a:tblGrid>
                <a:gridCol w="2269988">
                  <a:extLst>
                    <a:ext uri="{9D8B030D-6E8A-4147-A177-3AD203B41FA5}">
                      <a16:colId xmlns:a16="http://schemas.microsoft.com/office/drawing/2014/main" val="1651784252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1756672101"/>
                    </a:ext>
                  </a:extLst>
                </a:gridCol>
                <a:gridCol w="2745672">
                  <a:extLst>
                    <a:ext uri="{9D8B030D-6E8A-4147-A177-3AD203B41FA5}">
                      <a16:colId xmlns:a16="http://schemas.microsoft.com/office/drawing/2014/main" val="1604527097"/>
                    </a:ext>
                  </a:extLst>
                </a:gridCol>
                <a:gridCol w="1825315">
                  <a:extLst>
                    <a:ext uri="{9D8B030D-6E8A-4147-A177-3AD203B41FA5}">
                      <a16:colId xmlns:a16="http://schemas.microsoft.com/office/drawing/2014/main" val="90705914"/>
                    </a:ext>
                  </a:extLst>
                </a:gridCol>
                <a:gridCol w="1263756">
                  <a:extLst>
                    <a:ext uri="{9D8B030D-6E8A-4147-A177-3AD203B41FA5}">
                      <a16:colId xmlns:a16="http://schemas.microsoft.com/office/drawing/2014/main" val="3336577574"/>
                    </a:ext>
                  </a:extLst>
                </a:gridCol>
              </a:tblGrid>
              <a:tr h="637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Учреждения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инфраструктурных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 (всего)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ученико-мест (всего)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детей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981121"/>
                  </a:ext>
                </a:extLst>
              </a:tr>
              <a:tr h="29541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Естественно-научное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СОШ № 2, 44,45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931300"/>
                  </a:ext>
                </a:extLst>
              </a:tr>
              <a:tr h="29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ЦДЮТиК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804843"/>
                  </a:ext>
                </a:extLst>
              </a:tr>
              <a:tr h="572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 гуманитарное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СОШ 5,8, 9,11,14, 15, 16,17, 21,22, 50, ГЦО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80683"/>
                  </a:ext>
                </a:extLst>
              </a:tr>
              <a:tr h="59083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Художественное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СОШ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 32, 34, 36, ГЦО,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906506"/>
                  </a:ext>
                </a:extLst>
              </a:tr>
              <a:tr h="655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ДДЮТ, ДДТ1, ДДТ2,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СЮТ2, ДЮЦ, ДЮСТЦ,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949449"/>
                  </a:ext>
                </a:extLst>
              </a:tr>
              <a:tr h="295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ДДЮТ, СЮТ2, ДЮСТЦ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492590"/>
                  </a:ext>
                </a:extLst>
              </a:tr>
              <a:tr h="295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11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3 547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3261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4464" y="2219720"/>
            <a:ext cx="10288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0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места в дополнительном образовании за 2022/23 уч. год.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направлениям: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53" name="Group 87">
            <a:extLst>
              <a:ext uri="{FF2B5EF4-FFF2-40B4-BE49-F238E27FC236}">
                <a16:creationId xmlns:a16="http://schemas.microsoft.com/office/drawing/2014/main" id="{F6DCFE65-1BF7-4583-95DD-C16D26CCB0DB}"/>
              </a:ext>
            </a:extLst>
          </p:cNvPr>
          <p:cNvGrpSpPr/>
          <p:nvPr/>
        </p:nvGrpSpPr>
        <p:grpSpPr>
          <a:xfrm>
            <a:off x="893183" y="4436559"/>
            <a:ext cx="1467402" cy="1199551"/>
            <a:chOff x="1921112" y="114053"/>
            <a:chExt cx="8110307" cy="6629895"/>
          </a:xfrm>
        </p:grpSpPr>
        <p:sp>
          <p:nvSpPr>
            <p:cNvPr id="54" name="Figure">
              <a:extLst>
                <a:ext uri="{FF2B5EF4-FFF2-40B4-BE49-F238E27FC236}">
                  <a16:creationId xmlns:a16="http://schemas.microsoft.com/office/drawing/2014/main" id="{3B74A785-3624-43BB-A740-BC0D695DFE3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5" name="Figure">
              <a:extLst>
                <a:ext uri="{FF2B5EF4-FFF2-40B4-BE49-F238E27FC236}">
                  <a16:creationId xmlns:a16="http://schemas.microsoft.com/office/drawing/2014/main" id="{AC1D07C2-EC37-48BA-AD95-479A2D98AA2C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6" name="Figure">
              <a:extLst>
                <a:ext uri="{FF2B5EF4-FFF2-40B4-BE49-F238E27FC236}">
                  <a16:creationId xmlns:a16="http://schemas.microsoft.com/office/drawing/2014/main" id="{7A3EBCD5-9F52-4EE8-A2A4-00D82F2DD40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02</a:t>
              </a:r>
              <a:endPara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7" name="Figure">
              <a:extLst>
                <a:ext uri="{FF2B5EF4-FFF2-40B4-BE49-F238E27FC236}">
                  <a16:creationId xmlns:a16="http://schemas.microsoft.com/office/drawing/2014/main" id="{0602B3D1-34D0-4EC2-93F9-52121D9D783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8" name="Figure">
              <a:extLst>
                <a:ext uri="{FF2B5EF4-FFF2-40B4-BE49-F238E27FC236}">
                  <a16:creationId xmlns:a16="http://schemas.microsoft.com/office/drawing/2014/main" id="{C94444AD-F449-48FE-A024-C229BBE1AEE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9" name="Figure">
              <a:extLst>
                <a:ext uri="{FF2B5EF4-FFF2-40B4-BE49-F238E27FC236}">
                  <a16:creationId xmlns:a16="http://schemas.microsoft.com/office/drawing/2014/main" id="{4358133C-3CB3-4CC2-941F-9BB8171C26E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80" name="Group 7">
            <a:extLst>
              <a:ext uri="{FF2B5EF4-FFF2-40B4-BE49-F238E27FC236}">
                <a16:creationId xmlns:a16="http://schemas.microsoft.com/office/drawing/2014/main" id="{9257A48A-5FCD-4F03-9417-52B37EC9E2E9}"/>
              </a:ext>
            </a:extLst>
          </p:cNvPr>
          <p:cNvGrpSpPr/>
          <p:nvPr/>
        </p:nvGrpSpPr>
        <p:grpSpPr>
          <a:xfrm>
            <a:off x="912800" y="1840327"/>
            <a:ext cx="1467402" cy="1199551"/>
            <a:chOff x="1921112" y="114053"/>
            <a:chExt cx="8110307" cy="6629895"/>
          </a:xfrm>
        </p:grpSpPr>
        <p:sp>
          <p:nvSpPr>
            <p:cNvPr id="81" name="Figure">
              <a:extLst>
                <a:ext uri="{FF2B5EF4-FFF2-40B4-BE49-F238E27FC236}">
                  <a16:creationId xmlns:a16="http://schemas.microsoft.com/office/drawing/2014/main" id="{F16371F3-10C5-42FC-87EE-DB32CCEDED2C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2" name="Figure">
              <a:extLst>
                <a:ext uri="{FF2B5EF4-FFF2-40B4-BE49-F238E27FC236}">
                  <a16:creationId xmlns:a16="http://schemas.microsoft.com/office/drawing/2014/main" id="{A247A9B0-E0AE-4078-92D2-BE021879364E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id="{85470AAA-139B-417F-B1E5-A317A8E02A1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01</a:t>
              </a: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id="{D7817829-9A24-489A-AE64-F6D13F0BBD84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id="{2870DC24-D382-46B5-8C53-79C7711252F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id="{153F0366-4360-43D7-AFF4-55C72949F87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E0578806-54D9-4D37-B865-BA2600D47AAD}"/>
              </a:ext>
            </a:extLst>
          </p:cNvPr>
          <p:cNvSpPr txBox="1"/>
          <p:nvPr/>
        </p:nvSpPr>
        <p:spPr>
          <a:xfrm>
            <a:off x="2461141" y="1683085"/>
            <a:ext cx="3359070" cy="1661993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r>
              <a:rPr lang="ru-RU" sz="2400" b="1" dirty="0" smtClean="0"/>
              <a:t>ЕСТЕСТВЕННОНАУЧНОЕ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- 4 </a:t>
            </a:r>
            <a:r>
              <a:rPr lang="ru-RU" sz="2400" dirty="0"/>
              <a:t>ОУ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- 60 </a:t>
            </a:r>
            <a:r>
              <a:rPr lang="ru-RU" sz="2400" dirty="0"/>
              <a:t>мест </a:t>
            </a:r>
            <a:r>
              <a:rPr lang="ru-RU" sz="2400" dirty="0" smtClean="0"/>
              <a:t>– 240 чел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 - факт </a:t>
            </a:r>
            <a:r>
              <a:rPr lang="ru-RU" sz="2400" dirty="0"/>
              <a:t>398 чел.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C622461-4704-41D9-A52C-03B8AD9FE67F}"/>
              </a:ext>
            </a:extLst>
          </p:cNvPr>
          <p:cNvSpPr txBox="1"/>
          <p:nvPr/>
        </p:nvSpPr>
        <p:spPr>
          <a:xfrm>
            <a:off x="2588701" y="4122330"/>
            <a:ext cx="3481201" cy="2031325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r>
              <a:rPr lang="ru-RU" sz="2400" b="1" dirty="0" smtClean="0"/>
              <a:t>СОЦИАЛЬНО- ГУМАНИТАРНОЕ </a:t>
            </a:r>
          </a:p>
          <a:p>
            <a:r>
              <a:rPr lang="ru-RU" sz="2400" dirty="0" smtClean="0"/>
              <a:t>– </a:t>
            </a:r>
            <a:r>
              <a:rPr lang="ru-RU" sz="2400" dirty="0"/>
              <a:t>12 ОУ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180 мест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840 чел. – факт 875 чел.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F66E086-42AB-4B5C-8F92-D1313B24C01C}"/>
              </a:ext>
            </a:extLst>
          </p:cNvPr>
          <p:cNvSpPr txBox="1"/>
          <p:nvPr/>
        </p:nvSpPr>
        <p:spPr>
          <a:xfrm>
            <a:off x="8175354" y="1742751"/>
            <a:ext cx="3161656" cy="1661993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r>
              <a:rPr lang="ru-RU" sz="2400" b="1" dirty="0" smtClean="0"/>
              <a:t>ХУДОЖЕСТВЕННОЕ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– </a:t>
            </a:r>
            <a:r>
              <a:rPr lang="ru-RU" sz="2400" dirty="0"/>
              <a:t>11 ОУ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195 мест – 820 чел.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факт 1351 чел.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2C40FFA-3EF7-4EFD-B587-051D8788C633}"/>
              </a:ext>
            </a:extLst>
          </p:cNvPr>
          <p:cNvSpPr txBox="1"/>
          <p:nvPr/>
        </p:nvSpPr>
        <p:spPr>
          <a:xfrm>
            <a:off x="8216837" y="4235135"/>
            <a:ext cx="3154950" cy="1661993"/>
          </a:xfrm>
          <a:prstGeom prst="rect">
            <a:avLst/>
          </a:prstGeom>
          <a:noFill/>
        </p:spPr>
        <p:txBody>
          <a:bodyPr wrap="square" tIns="182880" bIns="0" rtlCol="0" anchor="b">
            <a:spAutoFit/>
          </a:bodyPr>
          <a:lstStyle/>
          <a:p>
            <a:r>
              <a:rPr lang="ru-RU" sz="2400" b="1" dirty="0" smtClean="0"/>
              <a:t>ТЕХНИЧЕСКОЕ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– 3 ОУ </a:t>
            </a:r>
            <a:endParaRPr lang="ru-RU" sz="2400" dirty="0" smtClean="0"/>
          </a:p>
          <a:p>
            <a:r>
              <a:rPr lang="ru-RU" sz="2400" dirty="0" smtClean="0"/>
              <a:t>-</a:t>
            </a:r>
            <a:r>
              <a:rPr lang="ru-RU" sz="2400" dirty="0"/>
              <a:t>100 мест - 435 чел.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факт 923 чел.</a:t>
            </a:r>
          </a:p>
        </p:txBody>
      </p:sp>
      <p:grpSp>
        <p:nvGrpSpPr>
          <p:cNvPr id="94" name="Group 159">
            <a:extLst>
              <a:ext uri="{FF2B5EF4-FFF2-40B4-BE49-F238E27FC236}">
                <a16:creationId xmlns:a16="http://schemas.microsoft.com/office/drawing/2014/main" id="{768D21FD-8234-4075-A6FF-CF521B2CC9F5}"/>
              </a:ext>
            </a:extLst>
          </p:cNvPr>
          <p:cNvGrpSpPr/>
          <p:nvPr/>
        </p:nvGrpSpPr>
        <p:grpSpPr>
          <a:xfrm>
            <a:off x="6545439" y="4405652"/>
            <a:ext cx="1467402" cy="1199551"/>
            <a:chOff x="1921112" y="114053"/>
            <a:chExt cx="8110307" cy="6629895"/>
          </a:xfrm>
        </p:grpSpPr>
        <p:sp>
          <p:nvSpPr>
            <p:cNvPr id="95" name="Figure">
              <a:extLst>
                <a:ext uri="{FF2B5EF4-FFF2-40B4-BE49-F238E27FC236}">
                  <a16:creationId xmlns:a16="http://schemas.microsoft.com/office/drawing/2014/main" id="{AC136F66-D48F-4ADC-96BD-67D5341821D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6" name="Figure">
              <a:extLst>
                <a:ext uri="{FF2B5EF4-FFF2-40B4-BE49-F238E27FC236}">
                  <a16:creationId xmlns:a16="http://schemas.microsoft.com/office/drawing/2014/main" id="{D475A2A8-A684-4931-AA85-1FEE0BAFAC6D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7" name="Figure">
              <a:extLst>
                <a:ext uri="{FF2B5EF4-FFF2-40B4-BE49-F238E27FC236}">
                  <a16:creationId xmlns:a16="http://schemas.microsoft.com/office/drawing/2014/main" id="{CDE6D832-B371-482B-954C-31A85668647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</a:t>
              </a:r>
              <a:r>
                <a:rPr kumimoji="0" lang="ru-RU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4</a:t>
              </a:r>
              <a:endPara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8" name="Figure">
              <a:extLst>
                <a:ext uri="{FF2B5EF4-FFF2-40B4-BE49-F238E27FC236}">
                  <a16:creationId xmlns:a16="http://schemas.microsoft.com/office/drawing/2014/main" id="{D3633A12-5269-45FF-8E30-B117A0DBA23C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99" name="Figure">
              <a:extLst>
                <a:ext uri="{FF2B5EF4-FFF2-40B4-BE49-F238E27FC236}">
                  <a16:creationId xmlns:a16="http://schemas.microsoft.com/office/drawing/2014/main" id="{99945BAE-B69E-4296-A375-397B44CEB87C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00" name="Figure">
              <a:extLst>
                <a:ext uri="{FF2B5EF4-FFF2-40B4-BE49-F238E27FC236}">
                  <a16:creationId xmlns:a16="http://schemas.microsoft.com/office/drawing/2014/main" id="{4DB2E4A4-C050-4619-B3D0-08BE7FAEBF1B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108" name="Group 161">
            <a:extLst>
              <a:ext uri="{FF2B5EF4-FFF2-40B4-BE49-F238E27FC236}">
                <a16:creationId xmlns:a16="http://schemas.microsoft.com/office/drawing/2014/main" id="{98E3F84C-DB54-48F7-938A-52A662495B71}"/>
              </a:ext>
            </a:extLst>
          </p:cNvPr>
          <p:cNvGrpSpPr/>
          <p:nvPr/>
        </p:nvGrpSpPr>
        <p:grpSpPr>
          <a:xfrm>
            <a:off x="6565056" y="1840327"/>
            <a:ext cx="1467402" cy="1199551"/>
            <a:chOff x="1921112" y="114053"/>
            <a:chExt cx="8110307" cy="6629895"/>
          </a:xfrm>
        </p:grpSpPr>
        <p:sp>
          <p:nvSpPr>
            <p:cNvPr id="109" name="Figure">
              <a:extLst>
                <a:ext uri="{FF2B5EF4-FFF2-40B4-BE49-F238E27FC236}">
                  <a16:creationId xmlns:a16="http://schemas.microsoft.com/office/drawing/2014/main" id="{1B7564AA-8927-458F-BA1D-C425A1051560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rgbClr val="E462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0" name="Figure">
              <a:extLst>
                <a:ext uri="{FF2B5EF4-FFF2-40B4-BE49-F238E27FC236}">
                  <a16:creationId xmlns:a16="http://schemas.microsoft.com/office/drawing/2014/main" id="{63C8AC06-4FB7-4EC2-9E68-C1F5929045E3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1" name="Figure">
              <a:extLst>
                <a:ext uri="{FF2B5EF4-FFF2-40B4-BE49-F238E27FC236}">
                  <a16:creationId xmlns:a16="http://schemas.microsoft.com/office/drawing/2014/main" id="{8820B7A3-A498-4EB9-94A6-4359A8A8793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0</a:t>
              </a:r>
              <a:r>
                <a:rPr kumimoji="0" lang="ru-RU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sym typeface="Gill Sans"/>
                </a:rPr>
                <a:t>3</a:t>
              </a:r>
              <a:endPara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2" name="Figure">
              <a:extLst>
                <a:ext uri="{FF2B5EF4-FFF2-40B4-BE49-F238E27FC236}">
                  <a16:creationId xmlns:a16="http://schemas.microsoft.com/office/drawing/2014/main" id="{71CEA3BA-BBDC-4318-AD9E-3DF1F80A1AF0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3" name="Figure">
              <a:extLst>
                <a:ext uri="{FF2B5EF4-FFF2-40B4-BE49-F238E27FC236}">
                  <a16:creationId xmlns:a16="http://schemas.microsoft.com/office/drawing/2014/main" id="{BC2CAAEE-217F-4ECB-86BF-F0C8B7DC1C9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rgbClr val="F9BE7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4" name="Figure">
              <a:extLst>
                <a:ext uri="{FF2B5EF4-FFF2-40B4-BE49-F238E27FC236}">
                  <a16:creationId xmlns:a16="http://schemas.microsoft.com/office/drawing/2014/main" id="{D9953651-D660-4223-86E0-522D13CA5D43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rgbClr val="D0343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893" y="0"/>
            <a:ext cx="2441268" cy="190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4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2024 год: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925" y="196168"/>
            <a:ext cx="2020510" cy="157599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60959"/>
              </p:ext>
            </p:extLst>
          </p:nvPr>
        </p:nvGraphicFramePr>
        <p:xfrm>
          <a:off x="633195" y="1766605"/>
          <a:ext cx="10813935" cy="358851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0929">
                  <a:extLst>
                    <a:ext uri="{9D8B030D-6E8A-4147-A177-3AD203B41FA5}">
                      <a16:colId xmlns:a16="http://schemas.microsoft.com/office/drawing/2014/main" val="1320355349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3261448892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1133946244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612466887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3410786964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2530173270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770070607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2409765642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4132582666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1068950640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1925003283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919946376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1257302437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2930357732"/>
                    </a:ext>
                  </a:extLst>
                </a:gridCol>
                <a:gridCol w="720929">
                  <a:extLst>
                    <a:ext uri="{9D8B030D-6E8A-4147-A177-3AD203B41FA5}">
                      <a16:colId xmlns:a16="http://schemas.microsoft.com/office/drawing/2014/main" val="2713515827"/>
                    </a:ext>
                  </a:extLst>
                </a:gridCol>
              </a:tblGrid>
              <a:tr h="1938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Кол-во ОУ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Техническая - </a:t>
                      </a:r>
                      <a:r>
                        <a:rPr lang="ru-RU" sz="1400" u="none" strike="noStrike" dirty="0" err="1">
                          <a:effectLst/>
                        </a:rPr>
                        <a:t>робо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Физкультурно-спортивная (футбол, баскетбол, волейбол)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Туристско-краеведческая - туризм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Туристско-краеведческая - музей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Художественная - театр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Художественная - хор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Социально-гуманитарная -НВП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38856"/>
                  </a:ext>
                </a:extLst>
              </a:tr>
              <a:tr h="8249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52</a:t>
                      </a:r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Чел./мест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Инфр. </a:t>
                      </a:r>
                      <a:r>
                        <a:rPr lang="ru-RU" sz="1200" u="none" strike="noStrike" dirty="0" smtClean="0">
                          <a:effectLst/>
                        </a:rPr>
                        <a:t>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833190"/>
                  </a:ext>
                </a:extLst>
              </a:tr>
              <a:tr h="824946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3075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1305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1430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1395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1460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04621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98806" y="5656608"/>
            <a:ext cx="5682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2400" dirty="0" smtClean="0"/>
              <a:t>ВСЕГО: </a:t>
            </a:r>
            <a:r>
              <a:rPr lang="ru-RU" sz="2400" dirty="0" err="1" smtClean="0"/>
              <a:t>инфр</a:t>
            </a:r>
            <a:r>
              <a:rPr lang="ru-RU" sz="2400" dirty="0"/>
              <a:t>. </a:t>
            </a:r>
            <a:r>
              <a:rPr lang="ru-RU" sz="2400" dirty="0" smtClean="0"/>
              <a:t>мест: 4000, чел./мест - 9550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10821340" y="280744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2024 год:</a:t>
            </a:r>
            <a:endParaRPr lang="es-ES" dirty="0"/>
          </a:p>
        </p:txBody>
      </p: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10971893" y="419548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925" y="196168"/>
            <a:ext cx="2020510" cy="1575998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67570"/>
              </p:ext>
            </p:extLst>
          </p:nvPr>
        </p:nvGraphicFramePr>
        <p:xfrm>
          <a:off x="602259" y="1806931"/>
          <a:ext cx="3455851" cy="24955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09168">
                  <a:extLst>
                    <a:ext uri="{9D8B030D-6E8A-4147-A177-3AD203B41FA5}">
                      <a16:colId xmlns:a16="http://schemas.microsoft.com/office/drawing/2014/main" val="936193065"/>
                    </a:ext>
                  </a:extLst>
                </a:gridCol>
                <a:gridCol w="846683">
                  <a:extLst>
                    <a:ext uri="{9D8B030D-6E8A-4147-A177-3AD203B41FA5}">
                      <a16:colId xmlns:a16="http://schemas.microsoft.com/office/drawing/2014/main" val="2735496056"/>
                    </a:ext>
                  </a:extLst>
                </a:gridCol>
              </a:tblGrid>
              <a:tr h="25336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3218403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Оборудование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987019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Ноутбук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103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Мышь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66699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Набор робототехнический - начальный уровень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07799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Набор робототехнический - средний уровень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42738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Набор робототехнический - </a:t>
                      </a:r>
                      <a:r>
                        <a:rPr lang="ru-RU" sz="1600" u="none" strike="noStrike" dirty="0" smtClean="0">
                          <a:effectLst/>
                        </a:rPr>
                        <a:t>углубленный </a:t>
                      </a:r>
                      <a:r>
                        <a:rPr lang="ru-RU" sz="1600" u="none" strike="noStrike" dirty="0">
                          <a:effectLst/>
                        </a:rPr>
                        <a:t>уровень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3084385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77899"/>
              </p:ext>
            </p:extLst>
          </p:nvPr>
        </p:nvGraphicFramePr>
        <p:xfrm>
          <a:off x="4389483" y="1550056"/>
          <a:ext cx="3987800" cy="52654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03500">
                  <a:extLst>
                    <a:ext uri="{9D8B030D-6E8A-4147-A177-3AD203B41FA5}">
                      <a16:colId xmlns:a16="http://schemas.microsoft.com/office/drawing/2014/main" val="465108780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609031788"/>
                    </a:ext>
                  </a:extLst>
                </a:gridCol>
              </a:tblGrid>
              <a:tr h="3181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ТУРИЗМ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9563153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Оборудование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2107394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Рюкзак объемом не менее 80 литров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7125656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Палатка туристическая с тентом (каркасно-дуговая) четырехместная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0754776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Спальный мешок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0819103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Коврик теплоизоляционный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7134509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Компас жидкостный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7343959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Веревка основная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4119298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Веревка вспомогательная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6993748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Жумар по методикам - механика, лучше 50/50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23733392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Карабины туристские - автомат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6416335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Карабины туристские - механика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5232947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Спусковое устройство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8287546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448251"/>
              </p:ext>
            </p:extLst>
          </p:nvPr>
        </p:nvGraphicFramePr>
        <p:xfrm>
          <a:off x="8632973" y="1814156"/>
          <a:ext cx="3225800" cy="417004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116503129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6660950"/>
                    </a:ext>
                  </a:extLst>
                </a:gridCol>
              </a:tblGrid>
              <a:tr h="3181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ТЕАТР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75136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Оборудование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Кол-во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2719914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Звуковые колонки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2948103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Дистанционные микрофоны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6592366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Ноутбук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3056285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Мышь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4231418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Ширма театра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235815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Светодиодный прожектор смена цвета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88977268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Стробоскоп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2377419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Аксессуары и комплектующие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207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03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Personalizados 14">
      <a:dk1>
        <a:srgbClr val="445469"/>
      </a:dk1>
      <a:lt1>
        <a:srgbClr val="30B29A"/>
      </a:lt1>
      <a:dk2>
        <a:srgbClr val="44546A"/>
      </a:dk2>
      <a:lt2>
        <a:srgbClr val="FFFD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768</Words>
  <Application>Microsoft Office PowerPoint</Application>
  <PresentationFormat>Широкоэкранный</PresentationFormat>
  <Paragraphs>299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Rubik</vt:lpstr>
      <vt:lpstr>Arial</vt:lpstr>
      <vt:lpstr>Quicksand</vt:lpstr>
      <vt:lpstr>Gill Sans</vt:lpstr>
      <vt:lpstr>Calibri</vt:lpstr>
      <vt:lpstr>Times New Roman</vt:lpstr>
      <vt:lpstr>Tema de Office</vt:lpstr>
      <vt:lpstr>Custom Design</vt:lpstr>
      <vt:lpstr>Реализация программы  «Создание новых мест дополнительного образования в образовательных учреждениях  г. Читы»</vt:lpstr>
      <vt:lpstr>Концепция развития дополнительного образования детей до 2030 года</vt:lpstr>
      <vt:lpstr>Создание и развитие:</vt:lpstr>
      <vt:lpstr>Приоритетные направления  в сфере дополнительного образования</vt:lpstr>
      <vt:lpstr>Приоритетные направления  в сфере дополнительного образования</vt:lpstr>
      <vt:lpstr>«Создание новых мест дополнительного образования в образовательных учреждениях г. Читы»</vt:lpstr>
      <vt:lpstr>По направлениям:</vt:lpstr>
      <vt:lpstr>2024 год:</vt:lpstr>
      <vt:lpstr>2024 год:</vt:lpstr>
      <vt:lpstr>2024 год:</vt:lpstr>
      <vt:lpstr>2024 год: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Microsoft Office User</dc:creator>
  <cp:lastModifiedBy>Голованенко</cp:lastModifiedBy>
  <cp:revision>235</cp:revision>
  <cp:lastPrinted>2023-10-11T06:40:07Z</cp:lastPrinted>
  <dcterms:created xsi:type="dcterms:W3CDTF">2021-02-21T11:09:14Z</dcterms:created>
  <dcterms:modified xsi:type="dcterms:W3CDTF">2024-01-24T01:34:11Z</dcterms:modified>
</cp:coreProperties>
</file>