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7" r:id="rId3"/>
    <p:sldId id="268" r:id="rId4"/>
    <p:sldId id="269" r:id="rId5"/>
    <p:sldId id="271" r:id="rId6"/>
    <p:sldId id="266" r:id="rId7"/>
    <p:sldId id="270" r:id="rId8"/>
    <p:sldId id="263" r:id="rId9"/>
    <p:sldId id="258" r:id="rId10"/>
    <p:sldId id="272" r:id="rId11"/>
    <p:sldId id="264" r:id="rId12"/>
    <p:sldId id="257" r:id="rId13"/>
    <p:sldId id="265" r:id="rId14"/>
  </p:sldIdLst>
  <p:sldSz cx="9144000" cy="6858000" type="screen4x3"/>
  <p:notesSz cx="7105650" cy="10229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3BDD-2169-497F-B03E-F42ECC5B006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6352-BC50-4C16-8BC9-8DFFA872B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7BF6-E019-4E4C-A167-582D3318E0C2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DFA4-2A0A-4F45-87AF-AEAF01ABC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5CA6-2275-486C-A32F-18481E6C7009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15B0-2C25-4C12-8CBA-1A975BCF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7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7326-48EF-460E-8F9A-092ECE853F5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858A9-606B-4146-9919-8693536E6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6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685E-FA0A-4F1C-AFDD-2E1084FAADF4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1B77-0047-4696-A8DA-6D6734670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3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96B3-92AD-4C61-8367-4636B68E823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628-00A9-4238-9FB2-B8FA7EBA5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01716-A5E6-4881-9D59-E00DD1DCDAC9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99A1-DA14-450F-9F5E-4D7B2D70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2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5374-C850-417B-9E46-8E59F0057A49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35E1-598D-4FF1-BCDE-F0A1E0C03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345B-37A5-4931-B180-74634EE03AA7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0AB6-C8FB-4246-B2E6-DF2CD22D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8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96FC-D329-4E05-A865-FEB804A49E5A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E5D2-ECE7-42E8-938C-2A87E0D0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03F1-6096-40DF-9D20-53C55BE6139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2A0D-F32A-4802-A1C9-9A2972F4A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CCCC"/>
            </a:gs>
            <a:gs pos="5000">
              <a:srgbClr val="00CCCC"/>
            </a:gs>
            <a:gs pos="32001">
              <a:srgbClr val="9999FF"/>
            </a:gs>
            <a:gs pos="34000">
              <a:srgbClr val="8EB4E3"/>
            </a:gs>
            <a:gs pos="59000">
              <a:srgbClr val="D99694"/>
            </a:gs>
            <a:gs pos="80000">
              <a:srgbClr val="C3D69B"/>
            </a:gs>
            <a:gs pos="95000">
              <a:srgbClr val="FAC090"/>
            </a:gs>
            <a:gs pos="100000">
              <a:srgbClr val="77933C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0909F-760C-46DF-9FD0-D58648E51A1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77D967-8D9E-4305-B880-D20A60CC3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40;&#1053;&#1071;\Desktop\&#1082;&#1083;.&#1095;&#1072;&#1089;%20&#1089;&#1076;&#1077;&#1083;&#1072;&#1081;%20&#1084;&#1080;&#1088;%20&#1076;&#1086;&#1073;&#1088;&#1077;&#1077;\spokoynaya-legkaya-fonovaya-muzyka.mp3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40;&#1053;&#1071;\Desktop\&#1082;&#1083;.&#1095;&#1072;&#1089;%20&#1089;&#1076;&#1077;&#1083;&#1072;&#1081;%20&#1084;&#1080;&#1088;%20&#1076;&#1086;&#1073;&#1088;&#1077;&#1077;\jim-lang-spokoynaya-skazochnaya-fonovaya-muzyka-mom-and-dad.mp3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40;&#1053;&#1071;\Desktop\&#1082;&#1083;.&#1095;&#1072;&#1089;%20&#1089;&#1076;&#1077;&#1083;&#1072;&#1081;%20&#1084;&#1080;&#1088;%20&#1076;&#1086;&#1073;&#1088;&#1077;&#1077;\fonovaya-spokoynaya-muzyka.mp3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http://i3.imgbb.ru/img8/6/3/2/632a8cdc125cf4c741f336338db6da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405/prih-09.38/0_663ab_c0f8843e_L.jpg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://pozdravka.com/_ph/19/50211741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8313" y="260350"/>
            <a:ext cx="8207375" cy="5976938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>Классный час в форме этической беседы во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>2 классе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6000" b="1" i="1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"Сделай мир добрее</a:t>
            </a:r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!«</a:t>
            </a:r>
            <a: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1800" b="1" i="1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  <a:cs typeface="AngsanaUPC" pitchFamily="18" charset="-34"/>
              </a:rPr>
              <a:t>специалисты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Batang" pitchFamily="18" charset="-127"/>
                <a:cs typeface="AngsanaUPC" pitchFamily="18" charset="-34"/>
              </a:rPr>
              <a:t>ГУ «Центр «Семья»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Batang" pitchFamily="18" charset="-127"/>
              <a:cs typeface="AngsanaUPC" pitchFamily="18" charset="-3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Picture 2" descr="C:\Users\ТАНЯ\Desktop\картинки добро\452288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7956550" cy="6546850"/>
          </a:xfrm>
          <a:noFill/>
        </p:spPr>
      </p:pic>
      <p:pic>
        <p:nvPicPr>
          <p:cNvPr id="2" name="spokoynaya-legkaya-fonovaya-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6600" smtClean="0">
              <a:latin typeface="Gabriola" pitchFamily="82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971550" y="115888"/>
            <a:ext cx="7715250" cy="6010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Давайте станем чуть добрее,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Не будем злиться на других.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Жить с добрым сердцем веселее.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Ценить друзей, любить родных.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Мы все зависим друг от друга,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Плоха ли жизнь иль хороша.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Дождь за окном, кружит ли вьюга -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600" b="1" smtClean="0">
                <a:latin typeface="Gabriola" pitchFamily="82" charset="0"/>
              </a:rPr>
              <a:t>С добром всегда светла душа.</a:t>
            </a:r>
          </a:p>
        </p:txBody>
      </p:sp>
      <p:pic>
        <p:nvPicPr>
          <p:cNvPr id="12292" name="Рисунок 3" descr="0_6d7fe_157a6843_X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32702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8" descr="12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8" y="0"/>
            <a:ext cx="31702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" name="jim-lang-spokoynaya-skazochnaya-fonovaya-muzyka-mom-and-dad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3316" name="Picture 5" descr="C:\Users\ТАНЯ\Desktop\картинки добро\5c0c318s-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713"/>
            <a:ext cx="9144000" cy="735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jim-lang-spokoynaya-skazochnaya-fonovaya-muzyka-mom-and-d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96752"/>
            <a:ext cx="5246308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Будьте добрее</a:t>
            </a:r>
          </a:p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друг к другу</a:t>
            </a:r>
          </a:p>
        </p:txBody>
      </p:sp>
      <p:pic>
        <p:nvPicPr>
          <p:cNvPr id="7" name="Содержимое 6" descr="036_Aesop_1024x768-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4375862" cy="32760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8" name="Рисунок 7" descr="1281341266_620748_59_862_artfile_r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000" y="2924944"/>
            <a:ext cx="456000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" name="fonovaya-spokoynaya-muzy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6" name="Picture 2" descr="C:\Users\ТАНЯ\Desktop\картинки добро\dobr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7800"/>
            <a:ext cx="67564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fonovaya-spokoynaya-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288" y="620713"/>
            <a:ext cx="8061325" cy="5976937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«Сделай </a:t>
            </a:r>
            <a:r>
              <a:rPr lang="ru-RU" sz="7200" b="1" i="1" dirty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мир </a:t>
            </a:r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</a:br>
            <a:r>
              <a:rPr lang="ru-RU" sz="7200" b="1" i="1" dirty="0" smtClean="0">
                <a:solidFill>
                  <a:srgbClr val="C00000"/>
                </a:solidFill>
                <a:latin typeface="Monotype Corsiva" pitchFamily="66" charset="0"/>
                <a:ea typeface="Batang" pitchFamily="18" charset="-127"/>
              </a:rPr>
              <a:t>добрее!»</a:t>
            </a:r>
            <a:r>
              <a:rPr lang="ru-RU" sz="1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800" b="1" i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569325" cy="66690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alt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-  1. Нечто положительное, хорошее, полезное, противоположное злу; добрый поступок. Желать добра кому-нибудь. Не к добру (предвещает дурное; разг.). Сделать много добра людям. Поминать добром (вспоминать с благодарностью, с хорошим чувством). Не делай добра, не увидишь зла(посл.). («Толковый словарь русского языка»)</a:t>
            </a:r>
          </a:p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 – отзывчивость, душевное расположение к людям, стремление делать добро другим. (Словарь Ожегова)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 чем можно сравнить добро?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8208962" cy="456882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26626" name="Picture 2" descr="C:\Users\ТАНЯ\Desktop\картинки добро\dob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88" y="1268413"/>
            <a:ext cx="35099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ТАНЯ\Desktop\картинки добро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900488"/>
            <a:ext cx="391318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ТАНЯ\Desktop\картинки добро\98aee0a8769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971925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ТАНЯ\Desktop\картинки добро\dobro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252538"/>
            <a:ext cx="26209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1702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115888"/>
            <a:ext cx="8291512" cy="60102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доброта?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Вымыть миску у кота,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Напоить водой цветок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(Он ужасно одинок),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Починить сестре игрушку,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Пропустить вперёд старушку,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Грусть лечить любви словами,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Помогать усталой маме,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А девчонке незнакомой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Донести портфель до дома.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От тепла и доброты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Распускаются цветы,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Согревает всех она,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Словно лучик из окна.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(И. Полюшко )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513" y="188913"/>
            <a:ext cx="4038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404813"/>
            <a:ext cx="848042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6725" y="115888"/>
            <a:ext cx="7239000" cy="16573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Доброта шагает рядом с вежливостью</a:t>
            </a:r>
          </a:p>
        </p:txBody>
      </p:sp>
      <p:pic>
        <p:nvPicPr>
          <p:cNvPr id="9219" name="Picture 2" descr="Картинка 6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1716088"/>
            <a:ext cx="314801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артинка 6 из 133858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28428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Картинка 13 из 13522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44640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8362950" cy="5937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доброты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Подумайте сами, ребята,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случается так почему –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котенка один обижает,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другой лечит лапку ему.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Один воробья из рогатки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старается сбить наповал,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другой, чтобы выходить пташку,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 земли воробья подобрал.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Один ранит палкой лягушку,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 костер ее тащит живьем,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а кто-то из лужи-ловушки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мальков перенес в водоем.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Подобных примеров немало,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подобных поступков не счесть.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Закон доброты правит жизнью,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у всех доброта в сердце есть!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(Е. Андреева)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00063" y="20716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Trebuchet MS" pitchFamily="34" charset="0"/>
              </a:rPr>
              <a:t>  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339725"/>
            <a:ext cx="4097338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84625"/>
            <a:ext cx="42243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305</Words>
  <Application>Microsoft Office PowerPoint</Application>
  <PresentationFormat>Экран (4:3)</PresentationFormat>
  <Paragraphs>53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Monotype Corsiva</vt:lpstr>
      <vt:lpstr>Batang</vt:lpstr>
      <vt:lpstr>AngsanaUPC</vt:lpstr>
      <vt:lpstr>Times New Roman</vt:lpstr>
      <vt:lpstr>Trebuchet MS</vt:lpstr>
      <vt:lpstr>Gabriola</vt:lpstr>
      <vt:lpstr>Тема Office</vt:lpstr>
      <vt:lpstr>Классный час в форме этической беседы во 2 классе   "Сделай мир добрее!«      специалисты ГУ «Центр «Семья»</vt:lpstr>
      <vt:lpstr>Презентация PowerPoint</vt:lpstr>
      <vt:lpstr>«Сделай мир  добрее!»   </vt:lpstr>
      <vt:lpstr>Презентация PowerPoint</vt:lpstr>
      <vt:lpstr>С чем можно сравнить добро?</vt:lpstr>
      <vt:lpstr>Презентация PowerPoint</vt:lpstr>
      <vt:lpstr>Презентация PowerPoint</vt:lpstr>
      <vt:lpstr>Доброта шагает рядом с вежливостью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добра</dc:title>
  <dc:creator>Alexandr</dc:creator>
  <cp:lastModifiedBy>GordeevAV</cp:lastModifiedBy>
  <cp:revision>24</cp:revision>
  <dcterms:created xsi:type="dcterms:W3CDTF">2011-07-14T12:56:24Z</dcterms:created>
  <dcterms:modified xsi:type="dcterms:W3CDTF">2019-04-04T05:44:41Z</dcterms:modified>
</cp:coreProperties>
</file>