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это…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Разработал: педагог-психолог</a:t>
            </a:r>
          </a:p>
          <a:p>
            <a:pPr algn="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Елистратова К.В.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606" y="90100"/>
            <a:ext cx="9064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учреждение «Забайкальский краевой Центр психолого-педагогической, медицинской и социальной помощи « Семья»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Гражданский брак?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34290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бытовом обиходе понятием «гражданский брак» обозначают фактические семейные отношения (совместное проживание, ведение хозяйства, поддержку и т.д.) мужчины и женщины, без официального оформления (регистрации). По-другому такие отношения называют сожительством, реже — фактическим или браком без регистрации.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юридической точки зрения 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«гражданским браком»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 территории РФ признается только брак, зарегистрированный в соответствии с российским законодательством в государственных органах записи актов гражданского состояния.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indent="34290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Брак - добровольный, равноправный союз женщины и мужчины, заключаемый для создания семьи и порождающий взаимные права и обязанности супругов.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Супружество - брак мужчины и женщины, позволяющий создать семью и обязывающий выполнять супружеский долг как взаимную верность и ответственность.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Философы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indent="34290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определяют как нравственно-эстетическое чувство, выражающееся в бескорыстном и самозабвенном стремлении к своему объекту.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Специфическим содержанием этого чувства, с точки зрения философов, являются самоотверженность, самоотдача и возникающая на этой основе духовная близость.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indent="34290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считают избирательным отношением к представителю противоположного пола как к уникальной целостной личности. Направленность на объект любви не должна быть односторонней, эгоистичной и предполагает отождествление себя с объектом любви, замену «я» на «мы»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Стадии любви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– интерес, симпатия, влечение.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– восхищение, восторженность, влюбленность, страсть.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Третья – поклонение, уважение, преданность.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5604" name="Picture 4" descr="https://tagileparhiya.ru/wp-content/uploads/2016/07/Family-grandparents-dreamstime_l_146923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7545" y="4553744"/>
            <a:ext cx="4096455" cy="2304256"/>
          </a:xfrm>
          <a:prstGeom prst="rect">
            <a:avLst/>
          </a:prstGeom>
          <a:noFill/>
        </p:spPr>
      </p:pic>
      <p:pic>
        <p:nvPicPr>
          <p:cNvPr id="25602" name="Picture 2" descr="http://penzavzglyad.ru/images/uploads/6553c38f0b9946cc4621cee0d3584d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195252"/>
            <a:ext cx="3995936" cy="2662747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195736" y="260648"/>
            <a:ext cx="4752528" cy="45365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Супруги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(брак, адаптация,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роли мужа и жены)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Родители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(изменение, приспособление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возрастным особенностям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детей; учет потребностей)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Дети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(ребенок –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ребенок)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семейные ценности вы можете назвать? Что помогает сохранять тёплые дружеские отношения в семье?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Ценности - то, что человек особенно ценит в жизни, чему он придает особый, положительный жизненный смысл, значимость, польза, полезность (Ожегов)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2532" name="Picture 4" descr="http://ctoetotakoe.ru/wp-content/uploads/2016/10/Kem-muzhu-prihoditsya-brat-zhen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041" y="0"/>
            <a:ext cx="4653959" cy="2304256"/>
          </a:xfrm>
          <a:prstGeom prst="rect">
            <a:avLst/>
          </a:prstGeom>
          <a:noFill/>
        </p:spPr>
      </p:pic>
      <p:pic>
        <p:nvPicPr>
          <p:cNvPr id="22538" name="Picture 10" descr="http://mkrf.ru/upload/iblock/493/49331aec44e69b093d018717d2944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40829" cy="26922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Ценности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34290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Родства,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родительства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супружества, здоровья.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 ценностям так же относятся обычаи и традиции.</a:t>
            </a:r>
          </a:p>
          <a:p>
            <a:pPr indent="342900" algn="just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 descr="https://admspvoskresenskoe.ru/wp-content/uploads/se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699030"/>
            <a:ext cx="4211960" cy="3158970"/>
          </a:xfrm>
          <a:prstGeom prst="rect">
            <a:avLst/>
          </a:prstGeom>
          <a:noFill/>
        </p:spPr>
      </p:pic>
      <p:pic>
        <p:nvPicPr>
          <p:cNvPr id="22534" name="Picture 6" descr="http://doctorkirov.ru/images/clinics/meditsinskii-tsentr-mama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97760"/>
            <a:ext cx="3159060" cy="2160240"/>
          </a:xfrm>
          <a:prstGeom prst="rect">
            <a:avLst/>
          </a:prstGeom>
          <a:noFill/>
        </p:spPr>
      </p:pic>
      <p:pic>
        <p:nvPicPr>
          <p:cNvPr id="22536" name="Picture 8" descr="http://detiriska.ru/_service/14588/display/img_version/2724121/img_name/2512_14588_ba185ab7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933056"/>
            <a:ext cx="313725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8"/>
            <a:ext cx="9122904" cy="6826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каком празднике идет речь?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6712"/>
            <a:ext cx="8229600" cy="452596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Руси есть сказ о том,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Феврония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 Петром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Были парою примерной,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Дружной, любящей и верной.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Много бед перенесли,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Но расстаться не смогли,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Верой-правдой брак держали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 друг друга уважали!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Пролетела та пора,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Февроньи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Петра.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Но они — пример семьи,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Честной, искренней любви!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076" name="Picture 4" descr="http://3dtextile.ru/img/68f8bb2b8852ff48ffe5b60b7e6a73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3888432" cy="540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Фундамент семейных отношений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7800"/>
          </a:xfrm>
        </p:spPr>
        <p:txBody>
          <a:bodyPr>
            <a:normAutofit fontScale="92500" lnSpcReduction="10000"/>
          </a:bodyPr>
          <a:lstStyle/>
          <a:p>
            <a:pPr indent="342900"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•сопереживание - способность чувствовать другого человека, ощущать себя на его месте.</a:t>
            </a:r>
          </a:p>
          <a:p>
            <a:pPr indent="342900"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•равенство - предполагает, что вы считаетесь с интересами друг друга.</a:t>
            </a:r>
          </a:p>
          <a:p>
            <a:pPr indent="342900"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•поддержка - всей семьёй мы способны на многое.</a:t>
            </a:r>
          </a:p>
          <a:p>
            <a:pPr indent="342900"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•толерантность - умение принимать человека таким, какой он есть.</a:t>
            </a:r>
          </a:p>
          <a:p>
            <a:pPr indent="342900"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•компромисс - умение уступать друг другу.</a:t>
            </a:r>
          </a:p>
          <a:p>
            <a:pPr indent="342900"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•признание - уважение и благодарность.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Фундамент семейных отношений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06916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приспособляемость - умение адаптироваться, если того требуют обстоятельства.</a:t>
            </a:r>
          </a:p>
          <a:p>
            <a:pPr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любовь - нежная забота друг о друге.</a:t>
            </a:r>
          </a:p>
          <a:p>
            <a:pPr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верность - преданность друг другу.</a:t>
            </a:r>
          </a:p>
          <a:p>
            <a:pPr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умение слушать - прислушиваться друг к другу.</a:t>
            </a:r>
          </a:p>
          <a:p>
            <a:pPr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доверие - чувство безопасности и уверенности.</a:t>
            </a:r>
          </a:p>
          <a:p>
            <a:pPr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нежность - чуткое отношение друг к другу.</a:t>
            </a:r>
          </a:p>
          <a:p>
            <a:pPr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совместное времяпрепровождение - нужно всегда находить время для того, чтобы побыть наедине друг с другом.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9462" name="Picture 6" descr="https://im0-tub-ru.yandex.net/i?id=e2707cc901357d7be28776e7650b585f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2733675" cy="2047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9458" name="Picture 2" descr="https://im0-tub-ru.yandex.net/i?id=c4fa6b4400e753b9c3d1911d1220edd8&amp;n=33&amp;h=215&amp;w=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052736"/>
            <a:ext cx="1438275" cy="2047876"/>
          </a:xfrm>
          <a:prstGeom prst="rect">
            <a:avLst/>
          </a:prstGeom>
          <a:noFill/>
        </p:spPr>
      </p:pic>
      <p:pic>
        <p:nvPicPr>
          <p:cNvPr id="19460" name="Picture 4" descr="https://im0-tub-ru.yandex.net/i?id=535c6be79d40e82f69fb4d5422371e5b&amp;n=33&amp;h=215&amp;w=1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1362075" cy="2047876"/>
          </a:xfrm>
          <a:prstGeom prst="rect">
            <a:avLst/>
          </a:prstGeom>
          <a:noFill/>
        </p:spPr>
      </p:pic>
      <p:pic>
        <p:nvPicPr>
          <p:cNvPr id="19464" name="Picture 8" descr="https://im0-tub-ru.yandex.net/i?id=daef20a956a36a353d73cc6fe9a8adf3&amp;n=33&amp;h=215&amp;w=3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908720"/>
            <a:ext cx="3076575" cy="2047876"/>
          </a:xfrm>
          <a:prstGeom prst="rect">
            <a:avLst/>
          </a:prstGeom>
          <a:noFill/>
        </p:spPr>
      </p:pic>
      <p:pic>
        <p:nvPicPr>
          <p:cNvPr id="19466" name="Picture 10" descr="http://printonic.ru/uploads/images/2016/04/15/.tmb/thumb_img_5710ad7849182_resize_900_5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84984"/>
            <a:ext cx="3796034" cy="2134215"/>
          </a:xfrm>
          <a:prstGeom prst="rect">
            <a:avLst/>
          </a:prstGeom>
          <a:noFill/>
        </p:spPr>
      </p:pic>
      <p:pic>
        <p:nvPicPr>
          <p:cNvPr id="19470" name="Picture 14" descr="http://picsly.ru/images/2034912_teatr-aktery-v-kostum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2444" y="2996952"/>
            <a:ext cx="2561556" cy="1707704"/>
          </a:xfrm>
          <a:prstGeom prst="rect">
            <a:avLst/>
          </a:prstGeom>
          <a:noFill/>
        </p:spPr>
      </p:pic>
      <p:pic>
        <p:nvPicPr>
          <p:cNvPr id="19472" name="Picture 16" descr="https://i.ytimg.com/vi/EAiJEAbRTLA/maxresdefaul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437112"/>
            <a:ext cx="3919758" cy="2204864"/>
          </a:xfrm>
          <a:prstGeom prst="rect">
            <a:avLst/>
          </a:prstGeom>
          <a:noFill/>
        </p:spPr>
      </p:pic>
      <p:pic>
        <p:nvPicPr>
          <p:cNvPr id="19468" name="Picture 12" descr="https://im0-tub-ru.yandex.net/i?id=17e01b8402352942aa471ff18f2e0b97&amp;n=33&amp;h=215&amp;w=2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2780928"/>
            <a:ext cx="279993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заповеди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Делай первым шаг навстречу, если возникает ссора или конфликт.</a:t>
            </a:r>
          </a:p>
          <a:p>
            <a:pPr algn="just"/>
            <a:r>
              <a:rPr lang="ru-RU" sz="1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навязывайте советов, если в них не нуждаются.</a:t>
            </a:r>
          </a:p>
          <a:p>
            <a:pPr algn="just"/>
            <a:r>
              <a:rPr lang="ru-RU" sz="1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Смейся вместе, а не над…</a:t>
            </a:r>
          </a:p>
          <a:p>
            <a:pPr algn="just"/>
            <a:r>
              <a:rPr lang="ru-RU" sz="1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Ищи в супруге хорошее, говори о его достоинствах.</a:t>
            </a:r>
          </a:p>
          <a:p>
            <a:pPr algn="just"/>
            <a:r>
              <a:rPr lang="ru-RU" sz="1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начинается с «мы», будь требовательным к себе.</a:t>
            </a:r>
          </a:p>
          <a:p>
            <a:pPr algn="just"/>
            <a:r>
              <a:rPr lang="ru-RU" sz="1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упрекай, критикуя, не обвиняй, не унижай.</a:t>
            </a:r>
          </a:p>
          <a:p>
            <a:pPr algn="just"/>
            <a:r>
              <a:rPr lang="ru-RU" sz="1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Решайте вместе с человеком, а не вместо человека.</a:t>
            </a:r>
          </a:p>
          <a:p>
            <a:pPr algn="just"/>
            <a:r>
              <a:rPr lang="ru-RU" sz="1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верит тот, кто сам обманывает.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Ревнует тот, кто сам допускает мысль об измене.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 терпим, не спеши излить свой гнев, подумай, умей понять и простить.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демонстрируй свое превосходство, уважай партнера.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избежать семейных конфликтов, необходимо: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*вести конструктивные переговоры (обсуждение, учет интересов всех сторон);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*регулярно обсуждать накопившиеся проблемы, не копить обиды;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*выражать свои чувства в спокойной обстановке.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342900"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предстоит распределить обязанности между членами семьи.</a:t>
            </a:r>
          </a:p>
          <a:p>
            <a:pPr indent="342900" algn="just">
              <a:buNone/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обязанностей: мыть посуду,  мыть полы,  мыть обувь,  вытирать пыль,  стирать, готовить завтрак, готовить обед, готовить ужин, готовить в выходные дни, ухаживать за домашними животными, пылесосить в доме, поливать комнатные растения, заниматься с младшими детьми, выносить мусор, ходить в магазин, прибить что-нибудь, чинить одежду.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Семьёй дорожить - …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что клад,…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Вся семья вместе,…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 кого есть бабушка и дед,…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дружной семье …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Семья в куче – …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гостях хорошо,…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– это то, что мы делим на всех.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понемножку: и радость, и смех.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Взлет и падение. Радость, печаль,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Дружбу и ссоры. Молчанья печать.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– это то, что с тобою всегда.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мчатся секунды, недели, года.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стены родные. Отчий твой дом,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Сердце навеки останется в нем.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63272" cy="5242594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Мозговой штурм: что же такое семья? Для чего она нужна?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«Семья — это ячейка (малая социальная группа) общества, важнейшая форма организации личного быта, основанная на супружеском союзе и родственных связях, т. е. на многосторонних отношениях между мужем и женой, родителями и детьми, братьями и сестрами и другими родственниками, живущими вместе и ведущими общее хозяйство».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fontAlgn="base">
              <a:buAutoNum type="arabicPeriod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— ячейка (малая социальная группа) общества;</a:t>
            </a:r>
          </a:p>
          <a:p>
            <a:pPr marL="514350" indent="-514350" fontAlgn="base">
              <a:buAutoNum type="arabicPeriod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— важнейшая форма организации личного быта;</a:t>
            </a:r>
          </a:p>
          <a:p>
            <a:pPr marL="514350" indent="-514350" fontAlgn="base">
              <a:buAutoNum type="arabicPeriod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— супружеский союз;</a:t>
            </a:r>
          </a:p>
          <a:p>
            <a:pPr marL="514350" indent="-514350" fontAlgn="base">
              <a:buAutoNum type="arabicPeriod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— многосторонние отношения супругов с родственниками: родителями, братьями и сестрами, дедушками и бабушками и т. д., живущими вместе и ведущими общее хозяйство.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Ассоциации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Если семья – это постройка, то она…(крепость, шалаш…) </a:t>
            </a: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Если семья – это цвет, то она… </a:t>
            </a: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-Если семья – это музыка, то она… </a:t>
            </a: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-Если семья – это геометрическая фигура, то она… </a:t>
            </a: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-Если семья - это фильм, то она…</a:t>
            </a: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-Если семья – это погода, то она…</a:t>
            </a: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-Если семья – это настроение, то она…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Мозговой штурм: с чего же начинается семья?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omanadvice.ru/sites/default/files/tablica_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5400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5a4e8ffad57d8269172930499868f85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БРАК?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820</Words>
  <Application>Microsoft Office PowerPoint</Application>
  <PresentationFormat>Экран (4:3)</PresentationFormat>
  <Paragraphs>99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Семья – это…</vt:lpstr>
      <vt:lpstr>О каком празднике идет речь?</vt:lpstr>
      <vt:lpstr> Мозговой штурм: что же такое семья? Для чего она нужна? </vt:lpstr>
      <vt:lpstr>Определение </vt:lpstr>
      <vt:lpstr>Слайд 5</vt:lpstr>
      <vt:lpstr>Ассоциации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Любовь </vt:lpstr>
      <vt:lpstr>Стадии любви</vt:lpstr>
      <vt:lpstr>СЕМЬЯ</vt:lpstr>
      <vt:lpstr>Слайд 17</vt:lpstr>
      <vt:lpstr>Слайд 18</vt:lpstr>
      <vt:lpstr>Ценности </vt:lpstr>
      <vt:lpstr>Фундамент семейных отношений</vt:lpstr>
      <vt:lpstr>Фундамент семейных отношений</vt:lpstr>
      <vt:lpstr>Традиции</vt:lpstr>
      <vt:lpstr>Семейные заповеди</vt:lpstr>
      <vt:lpstr>Слайд 24</vt:lpstr>
      <vt:lpstr>Чтобы избежать семейных конфликтов, необходимо: </vt:lpstr>
      <vt:lpstr>Обязанности</vt:lpstr>
      <vt:lpstr>Пословицы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– это…</dc:title>
  <dc:creator>Metodist_2</dc:creator>
  <cp:lastModifiedBy>Metodist_2</cp:lastModifiedBy>
  <cp:revision>38</cp:revision>
  <dcterms:created xsi:type="dcterms:W3CDTF">2017-07-13T01:35:28Z</dcterms:created>
  <dcterms:modified xsi:type="dcterms:W3CDTF">2017-08-09T07:21:16Z</dcterms:modified>
</cp:coreProperties>
</file>