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858" y="-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0E83-7E8E-419A-B1A0-384E8595446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3284-5A67-40FB-B5D2-C210537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249238"/>
            <a:ext cx="8510587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5266">
            <a:off x="-398148" y="138490"/>
            <a:ext cx="279241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0534">
            <a:off x="5964522" y="3695661"/>
            <a:ext cx="2390287" cy="192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0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575560"/>
          <a:ext cx="5076826" cy="170688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Вставьте в дразнилку слово: «Тили </a:t>
                      </a:r>
                      <a:r>
                        <a:rPr lang="ru-RU" b="1" dirty="0" err="1">
                          <a:solidFill>
                            <a:srgbClr val="000000"/>
                          </a:solidFill>
                        </a:rPr>
                        <a:t>тили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 …, жених и невеста».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/>
                        <a:t>Тесто.Место.Фиеста.Детство.С</a:t>
                      </a:r>
                      <a:r>
                        <a:rPr lang="ru-RU" dirty="0"/>
                        <a:t> Бреста.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" y="0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" name="Picture 1" descr="http://sledpdd.adrive.by/WebFiles/Pics/Sled/Sl2017_IMG_8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80" y="1628800"/>
            <a:ext cx="5817404" cy="4822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3529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8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Вставьте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дразнилку слово: «Тили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…, жених и невеста».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2444603"/>
            <a:ext cx="2286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Тесто.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Место.</a:t>
            </a:r>
          </a:p>
          <a:p>
            <a:pPr marL="514350" indent="-514350">
              <a:buAutoNum type="arabicPeriod" startAt="2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3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Фиеста.</a:t>
            </a:r>
          </a:p>
          <a:p>
            <a:pPr marL="514350" indent="-514350">
              <a:buAutoNum type="arabicPeriod" startAt="3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4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Детство.</a:t>
            </a:r>
          </a:p>
          <a:p>
            <a:pPr marL="514350" indent="-514350">
              <a:buAutoNum type="arabicPeriod" startAt="4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 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Бреста.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164080"/>
          <a:ext cx="5076826" cy="252984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Что из перечисленного запрещается делать пассажиру автобуса?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Препятствовать закрытию </a:t>
                      </a:r>
                      <a:r>
                        <a:rPr lang="ru-RU" dirty="0" err="1"/>
                        <a:t>дверей.Отвлекать</a:t>
                      </a:r>
                      <a:r>
                        <a:rPr lang="ru-RU" dirty="0"/>
                        <a:t> водителя от </a:t>
                      </a:r>
                      <a:r>
                        <a:rPr lang="ru-RU" dirty="0" err="1"/>
                        <a:t>управления.Во</a:t>
                      </a:r>
                      <a:r>
                        <a:rPr lang="ru-RU" dirty="0"/>
                        <a:t> время движения высовываться в оконные </a:t>
                      </a:r>
                      <a:r>
                        <a:rPr lang="ru-RU" dirty="0" err="1"/>
                        <a:t>проемы.Все</a:t>
                      </a:r>
                      <a:r>
                        <a:rPr lang="ru-RU" dirty="0"/>
                        <a:t> вышеперечисленное.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426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" name="Picture 1" descr="http://sledpdd.adrive.by/WebFiles/Pics/Sled/Sl2017_IMG_8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68892"/>
            <a:ext cx="5400600" cy="4524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9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из перечисленного запрещается делать пассажиру автобуса?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9590" y="1968892"/>
            <a:ext cx="252887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1.Препятствовать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закрытию дверей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Отвлекать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водителя от управления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движения высовываться в оконные проемы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вышеперечисленное.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1889760"/>
          <a:ext cx="5076826" cy="307848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О чем информирует дорожный знак с белой широкой стрелой вверх?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О том, что движение транспортных средств по проезжей части осуществляется только в указанном </a:t>
                      </a:r>
                      <a:r>
                        <a:rPr lang="ru-RU" dirty="0" err="1"/>
                        <a:t>направлении.О</a:t>
                      </a:r>
                      <a:r>
                        <a:rPr lang="ru-RU" dirty="0"/>
                        <a:t> том, что движение транспортных средств, в том числе велосипедов, по всей дороге осуществляется только в указанном направлении.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" y="0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" name="Picture 1" descr="http://sledpdd.adrive.by/WebFiles/Pics/Sled/Sl2017_IMG_8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84" y="1988840"/>
            <a:ext cx="5427559" cy="459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 информирует дорожный знак с белой широкой стрелой вверх?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6980" y="2420888"/>
            <a:ext cx="2699792" cy="4062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том, что движение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проезжей части осуществляется только в указанном направлении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ТС движение,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 числе велосипедов, по всей дороге осуществляется только в указанном направлении.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026920"/>
          <a:ext cx="5076826" cy="280416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Как необходимо переходить проезжую часть дороги при отсутствии в пределах видимости пешеходных переходов и наличии перекрестков?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На перекрестке по линии тротуаров или </a:t>
                      </a:r>
                      <a:r>
                        <a:rPr lang="ru-RU" dirty="0" err="1"/>
                        <a:t>обочин.Только</a:t>
                      </a:r>
                      <a:r>
                        <a:rPr lang="ru-RU" dirty="0"/>
                        <a:t> вне перекрестков на участке, где дорога хорошо просматривается в обе стороны.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" name="Picture 1" descr="http://sledpdd.adrive.by/WebFiles/Pics/Sled/Sl2017_IMG_8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16" y="2348880"/>
            <a:ext cx="5423828" cy="418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5486" y="404664"/>
            <a:ext cx="832297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11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переходить проезжую часть дороги при отсутствии в пределах видимости пешеходных переходов и наличии перекрестков?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2975" y="2470059"/>
            <a:ext cx="2618645" cy="4062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перекрестке по линии тротуаров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обочин.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Только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 перекрестков на участке, где дорога хорошо просматривается в обе стороны.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1889760"/>
          <a:ext cx="5076826" cy="307848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Что означает желтое светящееся кольцо вокруг разрешающего сигнала пешеходного светофора?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Пешеходный переход является </a:t>
                      </a:r>
                      <a:r>
                        <a:rPr lang="ru-RU" dirty="0" err="1"/>
                        <a:t>аварийноопасным.Время</a:t>
                      </a:r>
                      <a:r>
                        <a:rPr lang="ru-RU" dirty="0"/>
                        <a:t> действия разрешающего сигнала </a:t>
                      </a:r>
                      <a:r>
                        <a:rPr lang="ru-RU" dirty="0" err="1"/>
                        <a:t>заканчивается.Через</a:t>
                      </a:r>
                      <a:r>
                        <a:rPr lang="ru-RU" dirty="0"/>
                        <a:t> пешеходный переход могут двигаться транспортные средства.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3" name="Picture 1" descr="http://sledpdd.adrive.by/WebFiles/Pics/Sled/Sl2017_IMG_8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5472608" cy="466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2493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12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означает желтое светящееся кольцо вокруг разрешающего сигнала пешеходного светофора?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6899" y="1556792"/>
            <a:ext cx="2592288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1.Пешеходный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 является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аварийноопасным.2.Время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действия разрешающего сигнала заканчивается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Через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пешеходный переход могут двигаться транспортные средства.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438400"/>
          <a:ext cx="5076826" cy="198120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Какой дорожный знак повернут к нам тыльной стороной?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Главная </a:t>
                      </a:r>
                      <a:r>
                        <a:rPr lang="ru-RU" dirty="0" err="1"/>
                        <a:t>дорога.Уступить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дорогу.Конец</a:t>
                      </a:r>
                      <a:r>
                        <a:rPr lang="ru-RU" dirty="0"/>
                        <a:t> главной </a:t>
                      </a:r>
                      <a:r>
                        <a:rPr lang="ru-RU" dirty="0" err="1"/>
                        <a:t>дороги.Движение</a:t>
                      </a:r>
                      <a:r>
                        <a:rPr lang="ru-RU" dirty="0"/>
                        <a:t> без остановки запрещено.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73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 descr="http://sledpdd.adrive.by/WebFiles/Pics/Sled/Sl2017_IMG_5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590465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2493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13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дорожный знак повернут к нам тыльной стороной</a:t>
            </a:r>
            <a:r>
              <a:rPr lang="ru-RU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97312" y="2708858"/>
            <a:ext cx="216024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дорога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Уступить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дорогу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Конец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главной дороги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4.Движение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 остановки запрещено.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712720"/>
          <a:ext cx="5076826" cy="143256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Сколько пешеходов попало в кадр?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/>
                        <a:t>Один.Два.Три.Четыре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" name="Picture 1" descr="http://sledpdd.adrive.by/WebFiles/Pics/Sled/Sl2017_IMG_5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5832648" cy="4881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3529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14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пешеходов попало в кадр?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3555881"/>
            <a:ext cx="2286000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Два.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Три.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Четыре.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80120" cy="6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1840" y="3645024"/>
            <a:ext cx="3028585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«Эрудит»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426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602128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Чита, 2018 год, ДД(Ю)Т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016224" cy="1986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828092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Конкурс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Осенний сезон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1944216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5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33587" y="2438400"/>
          <a:ext cx="5076826" cy="198120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Разрешено ли в показанной ситуации осуществлять посадку на переднее пассажирское место с проезжей части дороги?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Да, разрешено.Нет, не разрешено.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 descr="http://sledpdd.adrive.by/WebFiles/Pics/Sled/Sl2017_IMG_9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6480720" cy="459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Разрешено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в показанной ситуации осуществлять посадку на переднее пассажирское место с проезжей части дороги?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4288" y="4581128"/>
            <a:ext cx="172819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 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разрешено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Нет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разрешено.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301240"/>
          <a:ext cx="5076826" cy="225552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После окончания в показанном месте </a:t>
                      </a:r>
                      <a:r>
                        <a:rPr lang="ru-RU" b="1" dirty="0" err="1">
                          <a:solidFill>
                            <a:srgbClr val="000000"/>
                          </a:solidFill>
                        </a:rPr>
                        <a:t>велосипедно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-пешеходной дорожки как необходимо двигаться пешеходу?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По </a:t>
                      </a:r>
                      <a:r>
                        <a:rPr lang="ru-RU" dirty="0" err="1"/>
                        <a:t>тротуару.По</a:t>
                      </a:r>
                      <a:r>
                        <a:rPr lang="ru-RU" dirty="0"/>
                        <a:t> краю проезжей части </a:t>
                      </a:r>
                      <a:r>
                        <a:rPr lang="ru-RU" dirty="0" err="1"/>
                        <a:t>дороги.По</a:t>
                      </a:r>
                      <a:r>
                        <a:rPr lang="ru-RU" dirty="0"/>
                        <a:t> тротуару или краю проезжей части дороги.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321"/>
            <a:ext cx="9201685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7" name="Picture 1" descr="http://sledpdd.adrive.by/WebFiles/Pics/Sled/Sl2017_IMG_9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5688632" cy="4394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82412" y="476671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2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окончания в показанном месте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велопешеходной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дорожки как необходимо двигаться пешеходу?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2742184"/>
            <a:ext cx="2468278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тротуару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краю проезжей части дороги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тротуару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краю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проезжей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части дороги.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301240"/>
          <a:ext cx="5076826" cy="225552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Как называются условия, при которых видимость в направлении движения составляет менее 300 метров из-за сильного тумана?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Темное время </a:t>
                      </a:r>
                      <a:r>
                        <a:rPr lang="ru-RU" dirty="0" err="1"/>
                        <a:t>суток.Недостаточная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видимость.Ограниченная</a:t>
                      </a:r>
                      <a:r>
                        <a:rPr lang="ru-RU" dirty="0"/>
                        <a:t> обзорность.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060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" name="Picture 1" descr="http://sledpdd.adrive.by/WebFiles/Pics/Sled/Sl2017_IMG_9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5472608" cy="437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0648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3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называются условия, при которых видимость в направлении движения составляет менее 300 метров из-за сильного тумана?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1999" y="4015080"/>
            <a:ext cx="241176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1.Темное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суток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2.Недостаточная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видимость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Ограниченная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обзорность.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438400"/>
          <a:ext cx="5076826" cy="198120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Как называется такая скамейка?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Скамейка </a:t>
                      </a:r>
                      <a:r>
                        <a:rPr lang="ru-RU" dirty="0" err="1"/>
                        <a:t>раздора.Скамейка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ожидания.Скамейка</a:t>
                      </a:r>
                      <a:r>
                        <a:rPr lang="ru-RU" dirty="0"/>
                        <a:t> с </a:t>
                      </a:r>
                      <a:r>
                        <a:rPr lang="ru-RU" dirty="0" err="1"/>
                        <a:t>мусоркой.Скамейка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примирения.Скамейка</a:t>
                      </a:r>
                      <a:r>
                        <a:rPr lang="ru-RU" dirty="0"/>
                        <a:t> под фонарем.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 descr="http://sledpdd.adrive.by/WebFiles/Pics/Sled/Sl2017_IMG_9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876800" cy="503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28092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4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называется такая скамейка?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1362" y="1794513"/>
            <a:ext cx="3308071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Скамейка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Скамейка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ожидания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Скамейка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мусоркой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Скамейка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примирения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 Скамейка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фонарем.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301240"/>
          <a:ext cx="5076826" cy="225552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Разрешено ли ребенку в возрасте до 14 лет двигаться на велосипеде по тротуару?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Нет, не разрешено.Разрешено, не создавая препятствия для безопасного движения пешеходов.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37" y="-43776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" name="Picture 1" descr="http://sledpdd.adrive.by/WebFiles/Pics/Sled/Sl2017_IMG_9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02" y="1772816"/>
            <a:ext cx="5577049" cy="480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5370" y="260648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5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Разрешено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ребенку в возрасте до 14 лет двигаться на велосипеде по тротуару?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7880" y="3103310"/>
            <a:ext cx="2436121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разрешено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Разрешено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создавая препятствия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безопасного движения пешеходов.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392680"/>
          <a:ext cx="5076826" cy="2072640"/>
        </p:xfrm>
        <a:graphic>
          <a:graphicData uri="http://schemas.openxmlformats.org/drawingml/2006/table">
            <a:tbl>
              <a:tblPr/>
              <a:tblGrid>
                <a:gridCol w="2538413"/>
                <a:gridCol w="2538413"/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К какому участнику дорожного движения приравнивается лицо, ведущее велосипед?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К </a:t>
                      </a:r>
                      <a:r>
                        <a:rPr lang="ru-RU" dirty="0" err="1"/>
                        <a:t>водителю.К</a:t>
                      </a:r>
                      <a:r>
                        <a:rPr lang="ru-RU" dirty="0"/>
                        <a:t> пешеходу.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053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 descr="http://sledpdd.adrive.by/WebFiles/Pics/Sled/Sl2017_IMG_9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62" y="2060848"/>
            <a:ext cx="5564897" cy="449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6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какому участнику дорожного движения приравнивается лицо, ведущее велосипед?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4998" y="5303707"/>
            <a:ext cx="25827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водителю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пешеходу.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575560"/>
          <a:ext cx="5076826" cy="170688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Какой мультипликационный кот с удовольствием ездил на велосипеде?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/>
                        <a:t>Гав.Баюн.Леопольд.Матроскин.Чучело-мяучело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300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7" name="Picture 1" descr="http://sledpdd.adrive.by/WebFiles/Pics/Sled/Sl2017_IMG_8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5688632" cy="459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7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мультипликационный кот с удовольствием ездил на велосипеде?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2263" y="3186549"/>
            <a:ext cx="2286000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Гав.Баюн.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Леопольд.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Чучело-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мяучело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522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</dc:creator>
  <cp:lastModifiedBy>GordeevAV</cp:lastModifiedBy>
  <cp:revision>25</cp:revision>
  <dcterms:created xsi:type="dcterms:W3CDTF">2017-05-12T11:56:31Z</dcterms:created>
  <dcterms:modified xsi:type="dcterms:W3CDTF">2018-10-10T05:46:34Z</dcterms:modified>
</cp:coreProperties>
</file>