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5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3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8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7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7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2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5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5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45AC5-A733-401B-AD86-13039E78EF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F047-BA47-4E4A-BA69-567D10392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8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249238"/>
            <a:ext cx="8510587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03517">
            <a:off x="5898881" y="3543745"/>
            <a:ext cx="2439818" cy="196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5445224"/>
            <a:ext cx="259228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77965" y="5445224"/>
            <a:ext cx="234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– 10 класс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-17463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5400600" cy="4347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276315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8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Является ли велосипедом показанное трехколесное транспортное средство, приводимое в движение мускульной силой человека?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03490" y="5301208"/>
            <a:ext cx="286099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Да, является.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Нет, не является.</a:t>
            </a:r>
          </a:p>
        </p:txBody>
      </p:sp>
    </p:spTree>
    <p:extLst>
      <p:ext uri="{BB962C8B-B14F-4D97-AF65-F5344CB8AC3E}">
        <p14:creationId xmlns:p14="http://schemas.microsoft.com/office/powerpoint/2010/main" val="194258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3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86" y="1844824"/>
            <a:ext cx="6158830" cy="473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386" y="304800"/>
            <a:ext cx="839107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9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Разрешено ли при организованной перевозке группы детей ребенку стоять в салоне автобуса?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3527306"/>
            <a:ext cx="204477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1.Да, разрешено, если ребенок держится за поручни.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Нет, не разрешено.</a:t>
            </a:r>
          </a:p>
        </p:txBody>
      </p:sp>
    </p:spTree>
    <p:extLst>
      <p:ext uri="{BB962C8B-B14F-4D97-AF65-F5344CB8AC3E}">
        <p14:creationId xmlns:p14="http://schemas.microsoft.com/office/powerpoint/2010/main" val="234724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3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936" y="1844824"/>
            <a:ext cx="6013256" cy="473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311765"/>
            <a:ext cx="85343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10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что учеников в школах Российской империи могли «накормить березовой кашей»?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6108" y="2792223"/>
            <a:ext cx="216024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1.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озорство и хулиганство.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хорошие результаты в учебе.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 физический труд в школьном хозяйстве.</a:t>
            </a:r>
          </a:p>
        </p:txBody>
      </p:sp>
    </p:spTree>
    <p:extLst>
      <p:ext uri="{BB962C8B-B14F-4D97-AF65-F5344CB8AC3E}">
        <p14:creationId xmlns:p14="http://schemas.microsoft.com/office/powerpoint/2010/main" val="293919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3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52" y="1844824"/>
            <a:ext cx="5850924" cy="473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304800"/>
            <a:ext cx="842493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11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Разрешено ли пешеходам осуществлять движение в два ряда по велосипедной дорожке?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2444" y="3161397"/>
            <a:ext cx="247003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Нет, не разрешено.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Да, разрешено, если они не создают препятствий для движения велосипедистов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31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3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56" y="1412776"/>
            <a:ext cx="6175960" cy="51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304800"/>
            <a:ext cx="820891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Вопрос № 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Какому зверю необходимо опасаться женщину в жилете?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6096" y="3166224"/>
            <a:ext cx="205172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Лисе.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Быку.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Зайцу.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Волку.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 Медведю.</a:t>
            </a:r>
          </a:p>
        </p:txBody>
      </p:sp>
    </p:spTree>
    <p:extLst>
      <p:ext uri="{BB962C8B-B14F-4D97-AF65-F5344CB8AC3E}">
        <p14:creationId xmlns:p14="http://schemas.microsoft.com/office/powerpoint/2010/main" val="164911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79" y="0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7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5544616" cy="483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273422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13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чем должен убедиться пешеход, выходя на проезжую часть дороги по наземному пешеходному переходу?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458491"/>
            <a:ext cx="2665402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В том, что он находится в поле зрения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водителя.В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том, что выход на проезжую часть дороги безопасен.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том, что водитель снижает скорость перед пешеходным переходом.</a:t>
            </a:r>
          </a:p>
        </p:txBody>
      </p:sp>
    </p:spTree>
    <p:extLst>
      <p:ext uri="{BB962C8B-B14F-4D97-AF65-F5344CB8AC3E}">
        <p14:creationId xmlns:p14="http://schemas.microsoft.com/office/powerpoint/2010/main" val="22761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7463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7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5976664" cy="502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314444"/>
            <a:ext cx="83529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Выберите правильное утверждение: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9330" y="2355552"/>
            <a:ext cx="216024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1.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Чем больше полос движения, тем опаснее переход.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Чем больше полос движения, тем безопаснее переход.</a:t>
            </a:r>
          </a:p>
        </p:txBody>
      </p:sp>
    </p:spTree>
    <p:extLst>
      <p:ext uri="{BB962C8B-B14F-4D97-AF65-F5344CB8AC3E}">
        <p14:creationId xmlns:p14="http://schemas.microsoft.com/office/powerpoint/2010/main" val="387837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80120" cy="6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3645024"/>
            <a:ext cx="3028585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</a:rPr>
              <a:t>«Эрудит»</a:t>
            </a:r>
            <a:endParaRPr kumimoji="0" lang="ru-RU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426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602128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Чита, 2018 год, ДД(Ю)Т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016224" cy="1986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620688"/>
            <a:ext cx="828092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Конкурс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ru-RU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«Осенний сезон»</a:t>
            </a:r>
            <a:endParaRPr kumimoji="0" lang="ru-RU" sz="60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944216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7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25940"/>
              </p:ext>
            </p:extLst>
          </p:nvPr>
        </p:nvGraphicFramePr>
        <p:xfrm>
          <a:off x="1985505" y="2438399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b="1">
                          <a:solidFill>
                            <a:srgbClr val="000000"/>
                          </a:solidFill>
                        </a:rPr>
                        <a:t>Какая марка британского автомобиля отчасти созвучна с переводом слова «велосипед» на белорусский язык?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Ягуар.Ровер.Бентли.Морган.Бристоль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" descr="http://sledpdd.adrive.by/WebFiles/Pics/Sled/Sl2017_IMG_5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82" y="-1"/>
            <a:ext cx="4876800" cy="36576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082" y="0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sledpdd.adrive.by/WebFiles/Pics/Sled/Sl2017_IMG_6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5832648" cy="459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булыжное покрытие проезжей части дороги усовершенствованным покрытием?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9968" y="4735885"/>
            <a:ext cx="2286000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 Да, является.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 Нет, не является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47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438400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b="1">
                          <a:solidFill>
                            <a:srgbClr val="000000"/>
                          </a:solidFill>
                        </a:rPr>
                        <a:t>Какая марка британского автомобиля отчасти созвучна с переводом слова «велосипед» на белорусский язык?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Ягуар.Ровер.Бентли.Морган.Бристоль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" descr="http://sledpdd.adrive.by/WebFiles/Pics/Sled/Sl2017_IMG_5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sledpdd.adrive.by/WebFiles/Pics/Sled/Sl2017_IMG_2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010" y="1828800"/>
            <a:ext cx="5815166" cy="475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1010" y="340961"/>
            <a:ext cx="854919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2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правильно осуществлять движение на велосипеде на показанном участке дороги?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8448" y="1658526"/>
            <a:ext cx="2411760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1.Слева по тротуару.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Слева по краю проезжей части дороги.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Справа по краю проезжей части дороги.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показанном участке движение велосипедистов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366137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1920"/>
              </p:ext>
            </p:extLst>
          </p:nvPr>
        </p:nvGraphicFramePr>
        <p:xfrm>
          <a:off x="2003791" y="2438399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b="1">
                          <a:solidFill>
                            <a:srgbClr val="000000"/>
                          </a:solidFill>
                        </a:rPr>
                        <a:t>Какая марка британского автомобиля отчасти созвучна с переводом слова «велосипед» на белорусский язык?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Ягуар.Ровер.Бентли.Морган.Бристоль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" descr="http://sledpdd.adrive.by/WebFiles/Pics/Sled/Sl2017_IMG_5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96" y="-1"/>
            <a:ext cx="4876800" cy="36576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796" y="0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sledpdd.adrive.by/WebFiles/Pics/Sled/Sl2017_IMG_7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6048672" cy="5028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7306" y="332656"/>
            <a:ext cx="847115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Сколько проезжих частей имеет показанный участок дороги?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65334" y="4581128"/>
            <a:ext cx="212372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Одну.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Две.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Три.</a:t>
            </a:r>
          </a:p>
        </p:txBody>
      </p:sp>
    </p:spTree>
    <p:extLst>
      <p:ext uri="{BB962C8B-B14F-4D97-AF65-F5344CB8AC3E}">
        <p14:creationId xmlns:p14="http://schemas.microsoft.com/office/powerpoint/2010/main" val="416929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6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236" y="1412776"/>
            <a:ext cx="5946948" cy="51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297522"/>
            <a:ext cx="842493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Разрешена ли перевозка пассажиров в прицепе?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3910175"/>
            <a:ext cx="241176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Нет, не разрешена.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Разрешена, если прицеп оборудован для перевозки пассажиров.</a:t>
            </a:r>
          </a:p>
        </p:txBody>
      </p:sp>
    </p:spTree>
    <p:extLst>
      <p:ext uri="{BB962C8B-B14F-4D97-AF65-F5344CB8AC3E}">
        <p14:creationId xmlns:p14="http://schemas.microsoft.com/office/powerpoint/2010/main" val="408216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438400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b="1">
                          <a:solidFill>
                            <a:srgbClr val="000000"/>
                          </a:solidFill>
                        </a:rPr>
                        <a:t>Какая марка британского автомобиля отчасти созвучна с переводом слова «велосипед» на белорусский язык?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Ягуар.Ровер.Бентли.Морган.Бристоль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" descr="http://sledpdd.adrive.by/WebFiles/Pics/Sled/Sl2017_IMG_5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sledpdd.adrive.by/WebFiles/Pics/Sled/Sl2017_IMG_1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80" y="1828800"/>
            <a:ext cx="5231432" cy="478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297522"/>
            <a:ext cx="85408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каком из перечисленных мест разрешено ожидать прибытие маршрутного автобуса?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1238" y="1717497"/>
            <a:ext cx="3096344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Только на остановочной площадке.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месте уширения проезжей части — «остановочном кармане».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крайней правой полосе движения, соблюдая меры предосторожности.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любом из перечисленных мест.</a:t>
            </a:r>
          </a:p>
        </p:txBody>
      </p:sp>
    </p:spTree>
    <p:extLst>
      <p:ext uri="{BB962C8B-B14F-4D97-AF65-F5344CB8AC3E}">
        <p14:creationId xmlns:p14="http://schemas.microsoft.com/office/powerpoint/2010/main" val="275701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438400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b="1">
                          <a:solidFill>
                            <a:srgbClr val="000000"/>
                          </a:solidFill>
                        </a:rPr>
                        <a:t>Какая марка британского автомобиля отчасти созвучна с переводом слова «велосипед» на белорусский язык?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 err="1"/>
                        <a:t>Ягуар.Ровер.Бентли.Морган.Бристоль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" descr="http://sledpdd.adrive.by/WebFiles/Pics/Sled/Sl2017_IMG_5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3796" cy="68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sledpdd.adrive.by/WebFiles/Pics/Sled/Sl2017_IMG_3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90" y="2204864"/>
            <a:ext cx="5472608" cy="4289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</a:b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9140"/>
            <a:ext cx="828092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6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Каким образом должно определяться количество взрослых сопровождающих при организованной перевозке групп детей?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094216"/>
            <a:ext cx="273630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1.Не менее одного сопровождающего на десять детей.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менее одного сопровождающего на двадцать детей.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менее одного сопровождающего на тридцать детей.</a:t>
            </a:r>
          </a:p>
        </p:txBody>
      </p:sp>
    </p:spTree>
    <p:extLst>
      <p:ext uri="{BB962C8B-B14F-4D97-AF65-F5344CB8AC3E}">
        <p14:creationId xmlns:p14="http://schemas.microsoft.com/office/powerpoint/2010/main" val="317592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" y="-14779"/>
            <a:ext cx="917575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sledpdd.adrive.by/WebFiles/Pics/Sled/Sl2017_IMG_3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6048672" cy="473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288905"/>
            <a:ext cx="84600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 №  7</a:t>
            </a:r>
          </a:p>
          <a:p>
            <a:pPr marL="0" marR="0" lvl="0" indent="0" algn="just" defTabSz="9144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чем состоит опасность движения на велосипеде за показанным грузовым автомобилем?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3078222"/>
            <a:ext cx="226736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1.Возможно внезапное падение груза.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Возможен выброс камней из-под задних колес.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 всем перечисленном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219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555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GordeevAV</cp:lastModifiedBy>
  <cp:revision>13</cp:revision>
  <dcterms:created xsi:type="dcterms:W3CDTF">2018-09-27T13:19:58Z</dcterms:created>
  <dcterms:modified xsi:type="dcterms:W3CDTF">2018-10-10T05:46:48Z</dcterms:modified>
</cp:coreProperties>
</file>