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8" r:id="rId12"/>
    <p:sldId id="266" r:id="rId13"/>
    <p:sldId id="267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94174-EF63-4D0D-AAB7-016E1BAEBCA9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5FC8-49FB-46FD-B9A2-1BF9B2CA31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677"/>
            <a:ext cx="9144000" cy="685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7629944" cy="570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7gy.ru/images/prazdniki/osennie-listya/2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05601">
            <a:off x="5142555" y="4693920"/>
            <a:ext cx="245929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5266">
            <a:off x="-470156" y="-58814"/>
            <a:ext cx="2792413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223" y="4581128"/>
            <a:ext cx="1133545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516216" y="4494311"/>
            <a:ext cx="120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лет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4168" y="4581128"/>
            <a:ext cx="14401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40152" y="449431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438400"/>
          <a:ext cx="5076826" cy="198120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Как необходимо передвигаться группе детей в составе колонны?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Только в колонну по </a:t>
                      </a:r>
                      <a:r>
                        <a:rPr lang="ru-RU" dirty="0" err="1"/>
                        <a:t>одному.Не</a:t>
                      </a:r>
                      <a:r>
                        <a:rPr lang="ru-RU" dirty="0"/>
                        <a:t> более чем по двое в </a:t>
                      </a:r>
                      <a:r>
                        <a:rPr lang="ru-RU" dirty="0" err="1"/>
                        <a:t>ряд.Не</a:t>
                      </a:r>
                      <a:r>
                        <a:rPr lang="ru-RU" dirty="0"/>
                        <a:t> более чем по трое в ряд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7" name="Picture 1" descr="http://sledpdd.adrive.by/WebFiles/Pics/Sled/Sl2017_IMG_9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132856"/>
            <a:ext cx="5760641" cy="4349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476672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8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 передвигаться группе детей в составе колонны?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5351" y="2302687"/>
            <a:ext cx="2085081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колонну по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ряд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более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3" name="Picture 1" descr="http://sledpdd.adrive.by/WebFiles/Pics/Sled/Sl2017_IMG_9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5544616" cy="469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0891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9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право водитель коммунальной или дорожной техники двигаться по тротуарам и пешеходным дорожкам?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4410581"/>
            <a:ext cx="2429918" cy="22159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имеет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Имеет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выполнении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1" name="Picture 1" descr="http://sledpdd.adrive.by/WebFiles/Pics/Sled/Sl2017_IMG_9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5832648" cy="4521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10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пешеходы переходят проезжую часть дороги в показанной ситуации?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4509120"/>
            <a:ext cx="2054632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Нет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неправильно.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0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" name="Picture 1" descr="http://sledpdd.adrive.by/WebFiles/Pics/Sled/Sl2017_IMG_9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6832"/>
            <a:ext cx="5923384" cy="460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4800" y="404664"/>
            <a:ext cx="84436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11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какой части тротуара, непосредственно примыкающего к проезжей части дороги, безопаснее передвигаться?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3844240"/>
            <a:ext cx="2411760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Ближе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проезжей части дороги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Дальше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проезжей части дороги. 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sledpdd.adrive.by/WebFiles/Pics/Sled/Sl2017_IMG_7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5760640" cy="4677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2493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12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Запрещено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движение пешеходов по дороге, обозначенной таким дорожным знаком?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9006" y="4583532"/>
            <a:ext cx="252028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1.Да, разрешается.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Нет не разрешается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95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http://sledpdd.adrive.by/WebFiles/Pics/Sled/Sl2017_IMG_2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62" y="1484784"/>
            <a:ext cx="5249758" cy="5133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3529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13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дорожный знак с цифрой 50: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1743678"/>
            <a:ext cx="2952328" cy="4893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Ограничивает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минимальную скорость движения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Ограничивает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максимальную скорость движения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Носит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рекомендательный характер для выбора безопасной скорости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2700425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" descr="http://sledpdd.adrive.by/WebFiles/Pics/Sled/Sl2017_IMG_7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5904656" cy="5201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42493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14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называется показанный дорожный знак?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60232" y="2603584"/>
            <a:ext cx="2278018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Заповедник.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Перегон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 startAt="2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Дикие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Сезонные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миграции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1737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3645024"/>
            <a:ext cx="3028585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Категория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«Эрудит»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80120" cy="6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3768" y="602128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Чита, 2018 год, ДД(Ю)Т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828092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Конкурс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«Осенний сезон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75936"/>
            <a:ext cx="2016224" cy="18001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310" y="3200207"/>
            <a:ext cx="1944216" cy="19082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2000"/>
            <a:ext cx="9172600" cy="68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3" name="Picture 1" descr="http://sledpdd.adrive.by/WebFiles/Pics/Sled/Sl2017_IMG_7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5328592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830997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1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Выходя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жилой зоны в показанном месте, пешеход: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01028" y="2876649"/>
            <a:ext cx="252028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Может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продолжить движение по проезжей части дороги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Должен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двигаться по тротуару.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831"/>
            <a:ext cx="91800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09" name="Picture 1" descr="http://sledpdd.adrive.by/WebFiles/Pics/Sled/Sl2017_IMG_7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5616624" cy="4510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 fontAlgn="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Вопрос № 2</a:t>
            </a:r>
          </a:p>
          <a:p>
            <a:pPr lvl="0" algn="just" fontAlgn="t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Каким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транспортным средствам пешеходы обязаны уступать дорогу, двигаясь на разрешающий сигнал светофора?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9872" y="2774466"/>
            <a:ext cx="280831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1.Никаким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пешеход имеет преимущество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Всем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движущимся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ТС.</a:t>
            </a:r>
          </a:p>
          <a:p>
            <a:pPr lvl="0" fontAlgn="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3.ТС 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 включенными маячками синего или синего и красного цветов.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4000" cy="689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5" name="Picture 1" descr="http://sledpdd.adrive.by/WebFiles/Pics/Sled/Sl2017_IMG_75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30" y="1916832"/>
            <a:ext cx="5472608" cy="460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3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какого возраста разрешается обучение управлению транспортными средствами категории «В»?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8666" y="3694907"/>
            <a:ext cx="248376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14 лет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 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16 лет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 С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18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" name="Picture 1" descr="http://sledpdd.adrive.by/WebFiles/Pics/Sled/Sl2017_IMG_7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12" y="1628800"/>
            <a:ext cx="5645256" cy="4881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2089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4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означает зеленая цифра на пешеходном светофоре?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2739" y="2724884"/>
            <a:ext cx="257403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1.Время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 течение которого уже горит разрешающий сигнал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Оставшееся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время разрешающего сигнала.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7" name="Picture 1" descr="http://sledpdd.adrive.by/WebFiles/Pics/Sled/Sl2017_IMG_7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49" y="2060848"/>
            <a:ext cx="5544616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5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Разрешается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пешеходу осуществлять движение по велосипедной дорожке?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66288" y="3109024"/>
            <a:ext cx="249739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разрешается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отсутствии тротуара или пешеходной дорожки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 разрешается.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5" name="Picture 1" descr="http://sledpdd.adrive.by/WebFiles/Pics/Sled/Sl2017_IMG_9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38" y="1700808"/>
            <a:ext cx="5978862" cy="480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98100" y="314572"/>
            <a:ext cx="84026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6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(кого) никогда не называют крутым?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3494" y="3091190"/>
            <a:ext cx="2137234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Кипяток.</a:t>
            </a:r>
          </a:p>
          <a:p>
            <a:pPr marL="457200" indent="-457200">
              <a:buAutoNum type="arabi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Поворот.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 Телефон.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Насморк.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 Мужчину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3587" y="2575560"/>
          <a:ext cx="5076826" cy="1706880"/>
        </p:xfrm>
        <a:graphic>
          <a:graphicData uri="http://schemas.openxmlformats.org/drawingml/2006/table">
            <a:tbl>
              <a:tblPr/>
              <a:tblGrid>
                <a:gridCol w="5076826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Правильно ли пешеход осуществляет движение по обочине при наличии тротуара?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/>
                    </a:p>
                  </a:txBody>
                  <a:tcPr marL="76200" marR="76200" marT="76200" marB="76200">
                    <a:lnL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Да, </a:t>
                      </a:r>
                      <a:r>
                        <a:rPr lang="ru-RU" dirty="0" err="1"/>
                        <a:t>правильно.Нет</a:t>
                      </a:r>
                      <a:r>
                        <a:rPr lang="ru-RU" dirty="0"/>
                        <a:t>, неправильно.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D0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27713"/>
            <a:ext cx="93097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1" name="Picture 1" descr="http://sledpdd.adrive.by/WebFiles/Pics/Sled/Sl2017_IMG_9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8840"/>
            <a:ext cx="606740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04800" y="332656"/>
            <a:ext cx="82996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 № 7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 пешеход осуществляет движение по обочине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наличии тротуара?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34029" y="4658360"/>
            <a:ext cx="230425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правильно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неправильно.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439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</dc:creator>
  <cp:lastModifiedBy>GordeevAV</cp:lastModifiedBy>
  <cp:revision>34</cp:revision>
  <dcterms:created xsi:type="dcterms:W3CDTF">2017-05-12T11:16:04Z</dcterms:created>
  <dcterms:modified xsi:type="dcterms:W3CDTF">2018-10-10T05:47:58Z</dcterms:modified>
</cp:coreProperties>
</file>