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57" r:id="rId4"/>
    <p:sldId id="261" r:id="rId5"/>
    <p:sldId id="262" r:id="rId6"/>
    <p:sldId id="263" r:id="rId7"/>
    <p:sldId id="264" r:id="rId8"/>
    <p:sldId id="268" r:id="rId9"/>
    <p:sldId id="258" r:id="rId10"/>
    <p:sldId id="259" r:id="rId11"/>
    <p:sldId id="260" r:id="rId12"/>
    <p:sldId id="265" r:id="rId13"/>
    <p:sldId id="266" r:id="rId14"/>
    <p:sldId id="270" r:id="rId15"/>
    <p:sldId id="271" r:id="rId16"/>
    <p:sldId id="272" r:id="rId17"/>
    <p:sldId id="269" r:id="rId18"/>
    <p:sldId id="273" r:id="rId19"/>
    <p:sldId id="274" r:id="rId20"/>
    <p:sldId id="277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A4AF6-1873-4BD3-8C80-923E0BCCC854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3D2F9-42E5-4478-B782-E45B889B7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D2F9-42E5-4478-B782-E45B889B7F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6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1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4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9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4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8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3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4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C7D9-503F-4098-BA03-6DEF1149657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B62A-5B26-4A8F-B16C-104ADAE2E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806"/>
            <a:ext cx="9144000" cy="662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       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Каждая </a:t>
            </a: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из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НТР</a:t>
            </a: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 – это маленькая игра</a:t>
            </a:r>
            <a:r>
              <a:rPr lang="ru-RU" b="1" i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b="1" i="1" dirty="0" smtClean="0">
              <a:solidFill>
                <a:srgbClr val="111111"/>
              </a:solidFill>
              <a:latin typeface="Arial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Их 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использование позволяет детям чувствовать себя раскованнее, смелее, непосредственнее, </a:t>
            </a:r>
            <a:r>
              <a:rPr lang="ru-RU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развивает </a:t>
            </a:r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воображение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, дает полную свободу для самовыражения.</a:t>
            </a:r>
            <a:endParaRPr lang="ru-RU" sz="1400" dirty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Проведение занятий с использованием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нетрадиционных техник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-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развивает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пространственное мышление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развивает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творческие способности,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воображение, учит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детей к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 </a:t>
            </a: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творческим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поискам и решениям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учит 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детей работать с разнообразным материалом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- 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развивает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чувство композиции, ритма, колорита, цветовосприятия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- 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развивает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мелкую моторику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рук, повышает двигательную  </a:t>
            </a: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активность глаз, развивает зрительно-моторную координацию</a:t>
            </a:r>
            <a:endParaRPr lang="ru-RU" sz="2000" dirty="0">
              <a:ea typeface="Calibri"/>
              <a:cs typeface="Times New Roman"/>
            </a:endParaRPr>
          </a:p>
          <a:p>
            <a:pPr marL="285750" lvl="0" indent="-285750">
              <a:spcBef>
                <a:spcPts val="1125"/>
              </a:spcBef>
              <a:spcAft>
                <a:spcPts val="1125"/>
              </a:spcAft>
              <a:buFontTx/>
              <a:buChar char="-"/>
            </a:pPr>
            <a:r>
              <a:rPr lang="ru-RU" sz="2000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способствуют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снятию детских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страхов, выражению детской  индивидуальности.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228600"/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- 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развивает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уверенность в своих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силах, инициативность,  </a:t>
            </a:r>
          </a:p>
          <a:p>
            <a:pPr lvl="0" indent="228600"/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самостоятельность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>
              <a:spcBef>
                <a:spcPts val="1125"/>
              </a:spcBef>
              <a:spcAft>
                <a:spcPts val="1125"/>
              </a:spcAft>
              <a:buFontTx/>
              <a:buChar char="-"/>
            </a:pP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во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время работы дети получают </a:t>
            </a:r>
            <a:r>
              <a:rPr lang="ru-RU" sz="2000" b="1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эстетическое </a:t>
            </a:r>
            <a:r>
              <a:rPr lang="ru-RU" sz="2000" b="1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удовольствие, 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расслабляются или приобретают состояние бодрости, увлечённости творческим процессом.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57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188640"/>
            <a:ext cx="25865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8108" y="927006"/>
            <a:ext cx="2952328" cy="381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2599164"/>
            <a:ext cx="301894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23528" y="3933056"/>
            <a:ext cx="539830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2377" y="0"/>
            <a:ext cx="649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Приклеиваем клеем флизелин на подложку, выкладываем фон,</a:t>
            </a:r>
          </a:p>
          <a:p>
            <a:r>
              <a:rPr lang="ru-RU" dirty="0"/>
              <a:t>о</a:t>
            </a:r>
            <a:r>
              <a:rPr lang="ru-RU" dirty="0" smtClean="0"/>
              <a:t>живляем его тонкими  цветовыми прядями.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76" y="476672"/>
            <a:ext cx="27624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1262" y="1635626"/>
            <a:ext cx="3012874" cy="388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3140968"/>
            <a:ext cx="2703220" cy="348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51520" y="4509120"/>
            <a:ext cx="589319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19872" y="332656"/>
            <a:ext cx="481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Выкладываем задний план, а потом передний.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5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7768"/>
            <a:ext cx="4248472" cy="54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66"/>
          <a:stretch/>
        </p:blipFill>
        <p:spPr bwMode="auto">
          <a:xfrm>
            <a:off x="4778658" y="908720"/>
            <a:ext cx="423552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1619672" y="5805264"/>
            <a:ext cx="56886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32040" y="197768"/>
            <a:ext cx="233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Детализация и блики.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5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6631"/>
            <a:ext cx="4237165" cy="5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7620" y="548680"/>
            <a:ext cx="4347790" cy="551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195736" y="5661248"/>
            <a:ext cx="45365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67620" y="116631"/>
            <a:ext cx="382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Обрезаем края, заправляем в рамку.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786374"/>
            <a:ext cx="58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rebuchet MS"/>
              </a:rPr>
              <a:t>ЦЕЛЬ. </a:t>
            </a:r>
            <a:r>
              <a:rPr lang="ru-RU" sz="2800" dirty="0">
                <a:solidFill>
                  <a:srgbClr val="7030A0"/>
                </a:solidFill>
                <a:latin typeface="Trebuchet M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Развитие  творческих способностей дошкольников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rebuchet MS"/>
              </a:rPr>
              <a:t> посредством работы с шерстью.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3597" y="3189126"/>
            <a:ext cx="63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rebuchet MS"/>
              </a:rPr>
              <a:t>КОНКРЕТНЫЙ РЕЗУЛЬТАТ. 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rebuchet MS"/>
              </a:rPr>
              <a:t>Поделка и картина в нетрадиционной технике  из шерсти.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988" y="32048"/>
            <a:ext cx="8180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работы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КОП «ЧУДЕСА ИЗ ШЕРСТИ»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57420"/>
            <a:ext cx="9144807" cy="23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4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095"/>
            <a:ext cx="91435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9270"/>
            <a:ext cx="6144682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9743"/>
            <a:ext cx="4320885" cy="2928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546041"/>
            <a:ext cx="2585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Валяние бусин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из шерсти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2454" y="5399313"/>
            <a:ext cx="472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Нанизывание бусин на ленту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575" y="0"/>
            <a:ext cx="5940152" cy="4455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980728"/>
            <a:ext cx="1935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Стильное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у</a:t>
            </a:r>
            <a:r>
              <a:rPr lang="ru-RU" sz="2800" b="1" dirty="0" smtClean="0">
                <a:solidFill>
                  <a:srgbClr val="7030A0"/>
                </a:solidFill>
              </a:rPr>
              <a:t>крашение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готово!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143500"/>
            <a:ext cx="3175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Следующий шаг  -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создание картины!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58751">
            <a:off x="-120540" y="557900"/>
            <a:ext cx="3528083" cy="2623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02" y="3684121"/>
            <a:ext cx="4223898" cy="3167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47124"/>
            <a:ext cx="4240368" cy="3666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51208">
            <a:off x="5492793" y="3906815"/>
            <a:ext cx="3070267" cy="2619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950" y="1880395"/>
            <a:ext cx="1546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Делали фон,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п</a:t>
            </a:r>
            <a:r>
              <a:rPr lang="ru-RU" b="1" dirty="0" smtClean="0">
                <a:solidFill>
                  <a:srgbClr val="7030A0"/>
                </a:solidFill>
              </a:rPr>
              <a:t>родумывая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к</a:t>
            </a:r>
            <a:r>
              <a:rPr lang="ru-RU" b="1" dirty="0" smtClean="0">
                <a:solidFill>
                  <a:srgbClr val="7030A0"/>
                </a:solidFill>
              </a:rPr>
              <a:t>омпозицию,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р</a:t>
            </a:r>
            <a:r>
              <a:rPr lang="ru-RU" b="1" dirty="0" smtClean="0">
                <a:solidFill>
                  <a:srgbClr val="7030A0"/>
                </a:solidFill>
              </a:rPr>
              <a:t>аботали с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ц</a:t>
            </a:r>
            <a:r>
              <a:rPr lang="ru-RU" b="1" dirty="0" smtClean="0">
                <a:solidFill>
                  <a:srgbClr val="7030A0"/>
                </a:solidFill>
              </a:rPr>
              <a:t>ветовым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кругом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926" y="4074235"/>
            <a:ext cx="1253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 каждого</a:t>
            </a:r>
          </a:p>
          <a:p>
            <a:r>
              <a:rPr lang="ru-RU" b="1" dirty="0">
                <a:solidFill>
                  <a:srgbClr val="7030A0"/>
                </a:solidFill>
              </a:rPr>
              <a:t>в</a:t>
            </a:r>
            <a:r>
              <a:rPr lang="ru-RU" b="1" dirty="0" smtClean="0">
                <a:solidFill>
                  <a:srgbClr val="7030A0"/>
                </a:solidFill>
              </a:rPr>
              <a:t>озникла </a:t>
            </a:r>
          </a:p>
          <a:p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воя идея!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05729"/>
            <a:ext cx="5088565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10314">
            <a:off x="244598" y="619361"/>
            <a:ext cx="3511759" cy="263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69381"/>
            <a:ext cx="3990731" cy="2993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3178">
            <a:off x="4448267" y="4149080"/>
            <a:ext cx="4600936" cy="2397325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2627784" y="3556661"/>
            <a:ext cx="2592288" cy="73098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Восторг, радость,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Фантазия!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6" y="337347"/>
            <a:ext cx="8244408" cy="61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47"/>
            <a:ext cx="91384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2452" y="5373216"/>
            <a:ext cx="6918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Живопись шерстью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9812" y="6453336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ЧИТА 2019г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6429672"/>
            <a:ext cx="299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Воспитатель Машукова О.В.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69" y="192223"/>
            <a:ext cx="896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Муниципальное бюджетное образовательное учреждение «ЦЦР – детский сад №3»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6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86"/>
            <a:ext cx="596265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116" y="2049962"/>
            <a:ext cx="416029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00" y="3068960"/>
            <a:ext cx="4320480" cy="363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682865"/>
            <a:ext cx="2686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</a:rPr>
              <a:t>Дети посмотрели и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 поделились тем, чему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 они научились и достигли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 на своих практиках.</a:t>
            </a:r>
          </a:p>
        </p:txBody>
      </p:sp>
      <p:sp>
        <p:nvSpPr>
          <p:cNvPr id="3" name="Волна 2"/>
          <p:cNvSpPr/>
          <p:nvPr/>
        </p:nvSpPr>
        <p:spPr>
          <a:xfrm>
            <a:off x="6372200" y="0"/>
            <a:ext cx="2686202" cy="682865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ИТОГОВАЯ ВЫСТАВКА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70" y="250372"/>
            <a:ext cx="3559697" cy="3178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46975" y="1061737"/>
            <a:ext cx="5256584" cy="39424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226" y="3380164"/>
            <a:ext cx="3396343" cy="3151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84" y="4364902"/>
            <a:ext cx="19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Семейный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мастер-класс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2167" y="5657668"/>
            <a:ext cx="4287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 окончании мероприятия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емьи участники получили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б</a:t>
            </a:r>
            <a:r>
              <a:rPr lang="ru-RU" b="1" dirty="0" smtClean="0">
                <a:solidFill>
                  <a:srgbClr val="7030A0"/>
                </a:solidFill>
              </a:rPr>
              <a:t>уклет с ещё одним небольшим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астер-классом по шерстяной акварели.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193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773946"/>
            <a:ext cx="33906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Фотографировать итог</a:t>
            </a:r>
          </a:p>
          <a:p>
            <a:pPr algn="ctr"/>
            <a:r>
              <a:rPr lang="ru-RU" b="1" dirty="0" smtClean="0"/>
              <a:t> следует пока работы </a:t>
            </a:r>
          </a:p>
          <a:p>
            <a:pPr algn="ctr"/>
            <a:r>
              <a:rPr lang="ru-RU" b="1" dirty="0" smtClean="0"/>
              <a:t>   не покрыты стеклом!</a:t>
            </a:r>
          </a:p>
          <a:p>
            <a:pPr algn="ctr"/>
            <a:endParaRPr lang="ru-RU" b="1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Детям нравиться</a:t>
            </a:r>
          </a:p>
          <a:p>
            <a:pPr algn="ctr"/>
            <a:r>
              <a:rPr lang="ru-RU" b="1" dirty="0" smtClean="0"/>
              <a:t>       декорировать</a:t>
            </a:r>
          </a:p>
          <a:p>
            <a:pPr algn="ctr"/>
            <a:r>
              <a:rPr lang="ru-RU" b="1" dirty="0" smtClean="0"/>
              <a:t>    своё произведение</a:t>
            </a:r>
          </a:p>
          <a:p>
            <a:pPr algn="ctr"/>
            <a:r>
              <a:rPr lang="ru-RU" b="1" dirty="0" smtClean="0"/>
              <a:t>      блёстками, паетками </a:t>
            </a:r>
          </a:p>
          <a:p>
            <a:pPr algn="ctr"/>
            <a:r>
              <a:rPr lang="ru-RU" b="1" dirty="0" smtClean="0"/>
              <a:t>     и люрексной нитью.</a:t>
            </a:r>
          </a:p>
          <a:p>
            <a:pPr algn="ctr"/>
            <a:endParaRPr lang="ru-RU" b="1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Можно брать коллективные</a:t>
            </a:r>
          </a:p>
          <a:p>
            <a:pPr algn="ctr"/>
            <a:r>
              <a:rPr lang="ru-RU" b="1" dirty="0" smtClean="0"/>
              <a:t>  работы, поэтапно показывая </a:t>
            </a:r>
          </a:p>
          <a:p>
            <a:pPr algn="ctr"/>
            <a:r>
              <a:rPr lang="ru-RU" b="1" dirty="0" smtClean="0"/>
              <a:t>     детям основные действия.</a:t>
            </a:r>
          </a:p>
          <a:p>
            <a:pPr algn="ctr"/>
            <a:endParaRPr lang="ru-RU" b="1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Покрыть работу стеклом и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 сделать зажим  следует</a:t>
            </a:r>
          </a:p>
          <a:p>
            <a:pPr algn="ctr"/>
            <a:r>
              <a:rPr lang="ru-RU" b="1" dirty="0" smtClean="0"/>
              <a:t>     исключительно  взрослому. 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Ребёнок может самостоятельно</a:t>
            </a:r>
          </a:p>
          <a:p>
            <a:pPr algn="ctr"/>
            <a:r>
              <a:rPr lang="ru-RU" b="1" dirty="0" smtClean="0"/>
              <a:t>    наложить рамку и обрезать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лишнюю шерсть.</a:t>
            </a:r>
            <a:endParaRPr lang="ru-RU" b="1" dirty="0"/>
          </a:p>
        </p:txBody>
      </p:sp>
      <p:sp>
        <p:nvSpPr>
          <p:cNvPr id="4" name="Волна 3"/>
          <p:cNvSpPr/>
          <p:nvPr/>
        </p:nvSpPr>
        <p:spPr>
          <a:xfrm>
            <a:off x="611560" y="-18142"/>
            <a:ext cx="2232248" cy="792088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6407" y="177847"/>
            <a:ext cx="230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Советы педагогам!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628" y="1340768"/>
            <a:ext cx="658280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63754" y="33600"/>
            <a:ext cx="9412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Идея игры на развитие композиционных</a:t>
            </a:r>
          </a:p>
          <a:p>
            <a:pPr algn="ctr"/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мений в условиях группы ДОУ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733255"/>
            <a:ext cx="776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Необходимые материалы</a:t>
            </a:r>
            <a:r>
              <a:rPr lang="ru-RU" sz="2000" b="1" dirty="0" smtClean="0">
                <a:solidFill>
                  <a:srgbClr val="002060"/>
                </a:solidFill>
              </a:rPr>
              <a:t>: лоток с шерстью, в качестве фона листы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бархатной бумаги разного цвета, образцы простых изображений.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Сделали композицию, сфотографировали, разобрали.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7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476672"/>
            <a:ext cx="6336704" cy="4583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30120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1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470" y="0"/>
            <a:ext cx="6851154" cy="68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278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effectLst/>
                <a:latin typeface="Helvetica"/>
                <a:ea typeface="Calibri"/>
              </a:rPr>
              <a:t>Живопись шерстью — это особый способ создания живописного полотна без использования кисточек, красок, карандашей или воды, методом послойного выкладывания цветной овечьей шерсти. Готовая картина будет прижата стеклом.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9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3202" y="1321855"/>
            <a:ext cx="5552526" cy="4164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63822" y="1326709"/>
            <a:ext cx="5552526" cy="4154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5282" y="6437292"/>
            <a:ext cx="145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Натюрморты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4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27054" y="1269670"/>
            <a:ext cx="5155799" cy="3857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6632"/>
            <a:ext cx="4392489" cy="3294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85" y="3573016"/>
            <a:ext cx="4224469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796" y="5794646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157893"/>
            <a:ext cx="321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Представлены работы галереи</a:t>
            </a:r>
          </a:p>
          <a:p>
            <a:pPr algn="ctr"/>
            <a:r>
              <a:rPr lang="ru-RU" dirty="0" smtClean="0"/>
              <a:t>ДОУ№3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671196" cy="447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47" y="3501008"/>
            <a:ext cx="4475989" cy="3356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0098" y="6211480"/>
            <a:ext cx="103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пейзажи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7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1162">
            <a:off x="-225659" y="1453159"/>
            <a:ext cx="5220072" cy="3915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526">
            <a:off x="4425259" y="270124"/>
            <a:ext cx="4491400" cy="3368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5350">
            <a:off x="4412874" y="3521920"/>
            <a:ext cx="4240110" cy="3180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1" y="10676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Анималистические</a:t>
            </a:r>
          </a:p>
          <a:p>
            <a:pPr algn="ctr"/>
            <a:r>
              <a:rPr lang="ru-RU" dirty="0" smtClean="0"/>
              <a:t>картины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6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09033" y="1457395"/>
            <a:ext cx="5780782" cy="5007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01722" y="0"/>
            <a:ext cx="92957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Ментальная карта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нужно для создания шерстяной акварели?»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595" y="1617320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Мыльный</a:t>
            </a:r>
          </a:p>
          <a:p>
            <a:r>
              <a:rPr lang="ru-RU" sz="2000" dirty="0" smtClean="0"/>
              <a:t> раствор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203112" y="2125151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полотенце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1250" y="3794409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шерсть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04518" y="3792912"/>
            <a:ext cx="1817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Наглядный </a:t>
            </a:r>
          </a:p>
          <a:p>
            <a:pPr algn="ctr"/>
            <a:r>
              <a:rPr lang="ru-RU" sz="2000" dirty="0" smtClean="0"/>
              <a:t>образец</a:t>
            </a:r>
          </a:p>
          <a:p>
            <a:pPr algn="ctr"/>
            <a:r>
              <a:rPr lang="ru-RU" sz="2000" dirty="0"/>
              <a:t>ф</a:t>
            </a:r>
            <a:r>
              <a:rPr lang="ru-RU" sz="2000" dirty="0" smtClean="0"/>
              <a:t>ото, картинка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43205" y="5358407"/>
            <a:ext cx="1339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Рама,</a:t>
            </a:r>
          </a:p>
          <a:p>
            <a:pPr algn="ctr"/>
            <a:r>
              <a:rPr lang="ru-RU" sz="2000" dirty="0" smtClean="0"/>
              <a:t> ножницы,</a:t>
            </a:r>
          </a:p>
          <a:p>
            <a:pPr algn="ctr"/>
            <a:r>
              <a:rPr lang="ru-RU" sz="2000" dirty="0" smtClean="0"/>
              <a:t> пинцет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5511" y="5466128"/>
            <a:ext cx="12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флизелин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78764" y="1246984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5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77" y="206976"/>
            <a:ext cx="4711306" cy="278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844" y="1988839"/>
            <a:ext cx="4301156" cy="320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83" y="3589917"/>
            <a:ext cx="4516747" cy="275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265362"/>
            <a:ext cx="3350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Приёмы работы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с шерстью: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100318"/>
            <a:ext cx="143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вытягивание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78498" y="5288632"/>
            <a:ext cx="14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скручивание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84192" y="6473946"/>
            <a:ext cx="14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настригание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8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332</Words>
  <Application>Microsoft Office PowerPoint</Application>
  <PresentationFormat>Экран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GordeevAV</cp:lastModifiedBy>
  <cp:revision>42</cp:revision>
  <dcterms:created xsi:type="dcterms:W3CDTF">2017-10-16T18:15:03Z</dcterms:created>
  <dcterms:modified xsi:type="dcterms:W3CDTF">2019-02-04T07:49:46Z</dcterms:modified>
</cp:coreProperties>
</file>