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9" r:id="rId4"/>
    <p:sldId id="270" r:id="rId5"/>
    <p:sldId id="259" r:id="rId6"/>
    <p:sldId id="260" r:id="rId7"/>
    <p:sldId id="261" r:id="rId8"/>
    <p:sldId id="262" r:id="rId9"/>
    <p:sldId id="263" r:id="rId10"/>
    <p:sldId id="271" r:id="rId11"/>
    <p:sldId id="265" r:id="rId12"/>
    <p:sldId id="272" r:id="rId13"/>
    <p:sldId id="273" r:id="rId14"/>
    <p:sldId id="274" r:id="rId15"/>
    <p:sldId id="266" r:id="rId16"/>
    <p:sldId id="267" r:id="rId17"/>
    <p:sldId id="268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4331-8719-4398-9628-8950C9E97BF2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B99D-ACDE-4775-9B11-EA0744021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73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4331-8719-4398-9628-8950C9E97BF2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B99D-ACDE-4775-9B11-EA0744021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611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4331-8719-4398-9628-8950C9E97BF2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B99D-ACDE-4775-9B11-EA0744021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261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4331-8719-4398-9628-8950C9E97BF2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B99D-ACDE-4775-9B11-EA0744021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960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4331-8719-4398-9628-8950C9E97BF2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B99D-ACDE-4775-9B11-EA0744021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7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4331-8719-4398-9628-8950C9E97BF2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B99D-ACDE-4775-9B11-EA0744021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048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4331-8719-4398-9628-8950C9E97BF2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B99D-ACDE-4775-9B11-EA0744021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524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4331-8719-4398-9628-8950C9E97BF2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B99D-ACDE-4775-9B11-EA0744021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449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4331-8719-4398-9628-8950C9E97BF2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B99D-ACDE-4775-9B11-EA0744021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272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4331-8719-4398-9628-8950C9E97BF2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B99D-ACDE-4775-9B11-EA0744021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35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4331-8719-4398-9628-8950C9E97BF2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5B99D-ACDE-4775-9B11-EA0744021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417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24331-8719-4398-9628-8950C9E97BF2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5B99D-ACDE-4775-9B11-EA0744021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61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772816"/>
            <a:ext cx="7772400" cy="1470025"/>
          </a:xfrm>
        </p:spPr>
        <p:txBody>
          <a:bodyPr>
            <a:prstTxWarp prst="textWave1">
              <a:avLst/>
            </a:prstTxWarp>
            <a:normAutofit/>
          </a:bodyPr>
          <a:lstStyle/>
          <a:p>
            <a:r>
              <a:rPr lang="ru-RU" sz="6000" b="1" i="1" dirty="0" smtClean="0">
                <a:solidFill>
                  <a:srgbClr val="0070C0"/>
                </a:solidFill>
              </a:rPr>
              <a:t>«ЗИМНИЕ УЗОРЫ»</a:t>
            </a:r>
            <a:endParaRPr lang="ru-RU" sz="6000" b="1" i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573016"/>
            <a:ext cx="6400800" cy="1752600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Операционные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т</a:t>
            </a:r>
            <a:r>
              <a:rPr lang="ru-RU" b="1" i="1" dirty="0" smtClean="0">
                <a:solidFill>
                  <a:srgbClr val="002060"/>
                </a:solidFill>
              </a:rPr>
              <a:t>ехнологические 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к</a:t>
            </a:r>
            <a:r>
              <a:rPr lang="ru-RU" b="1" i="1" dirty="0" smtClean="0">
                <a:solidFill>
                  <a:srgbClr val="002060"/>
                </a:solidFill>
              </a:rPr>
              <a:t>арты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д</a:t>
            </a:r>
            <a:r>
              <a:rPr lang="ru-RU" b="1" i="1" dirty="0" smtClean="0">
                <a:solidFill>
                  <a:srgbClr val="002060"/>
                </a:solidFill>
              </a:rPr>
              <a:t>ля творчества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7088" y="4509628"/>
            <a:ext cx="2729441" cy="150876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318" y="4145035"/>
            <a:ext cx="2795427" cy="209657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" y="3948864"/>
            <a:ext cx="2785316" cy="208898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1927535"/>
            <a:ext cx="2695105" cy="20213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406" y="1161714"/>
            <a:ext cx="3056994" cy="22927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2" y="908720"/>
            <a:ext cx="2948879" cy="221165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5245" y="77231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82600" y="197284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36815" y="4070027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30400" y="4484166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8722" y="3916436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73406" y="1050639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146866" y="449148"/>
            <a:ext cx="29250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spc="5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</a:rPr>
              <a:t>Чеканка</a:t>
            </a:r>
          </a:p>
          <a:p>
            <a:pPr algn="ctr"/>
            <a:r>
              <a:rPr lang="ru-RU" sz="48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</a:rPr>
              <a:t>п</a:t>
            </a:r>
            <a:r>
              <a:rPr lang="ru-RU" sz="4800" b="1" spc="5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</a:rPr>
              <a:t>о фольге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7244" y="3085128"/>
            <a:ext cx="1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Материалы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64878" y="3490961"/>
            <a:ext cx="3617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Располагаем фольгу изнаночной 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с</a:t>
            </a:r>
            <a:r>
              <a:rPr lang="ru-RU" dirty="0" smtClean="0">
                <a:solidFill>
                  <a:prstClr val="black"/>
                </a:solidFill>
              </a:rPr>
              <a:t>тороной над картонкой - основой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1296" y="3904059"/>
            <a:ext cx="2619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По центру укладываем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 трафарет и обводим его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5245" y="6159585"/>
            <a:ext cx="2515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Крупные детали можно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в</a:t>
            </a:r>
            <a:r>
              <a:rPr lang="ru-RU" dirty="0" smtClean="0">
                <a:solidFill>
                  <a:prstClr val="black"/>
                </a:solidFill>
              </a:rPr>
              <a:t>ыделить ложкой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95427" y="6211669"/>
            <a:ext cx="3411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Свободно дорисовываем детали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и</a:t>
            </a:r>
            <a:r>
              <a:rPr lang="ru-RU" dirty="0" smtClean="0">
                <a:solidFill>
                  <a:prstClr val="black"/>
                </a:solidFill>
              </a:rPr>
              <a:t> чеканим фон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32482" y="5963739"/>
            <a:ext cx="295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Переворачиваем фольгу выпуклой стороной наружу,</a:t>
            </a:r>
          </a:p>
          <a:p>
            <a:r>
              <a:rPr lang="ru-RU" dirty="0">
                <a:solidFill>
                  <a:prstClr val="black"/>
                </a:solidFill>
              </a:rPr>
              <a:t>з</a:t>
            </a:r>
            <a:r>
              <a:rPr lang="ru-RU" dirty="0" smtClean="0">
                <a:solidFill>
                  <a:prstClr val="black"/>
                </a:solidFill>
              </a:rPr>
              <a:t>аворачиваем края.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9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858" y="-13722"/>
            <a:ext cx="9158858" cy="686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41961" y="1628800"/>
            <a:ext cx="498604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8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«РАДОСТЬ</a:t>
            </a:r>
          </a:p>
          <a:p>
            <a:pPr algn="ctr"/>
            <a:r>
              <a:rPr lang="ru-RU" sz="8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ЦВЕТА»</a:t>
            </a:r>
            <a:endParaRPr lang="ru-RU" sz="8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4858" y="4496708"/>
            <a:ext cx="4572000" cy="235756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b="1" i="1" dirty="0">
                <a:solidFill>
                  <a:schemeClr val="bg1"/>
                </a:solidFill>
              </a:rPr>
              <a:t>Операционные</a:t>
            </a:r>
          </a:p>
          <a:p>
            <a:pPr lvl="0" algn="ctr">
              <a:spcBef>
                <a:spcPct val="20000"/>
              </a:spcBef>
            </a:pPr>
            <a:r>
              <a:rPr lang="ru-RU" sz="3200" b="1" i="1" dirty="0">
                <a:solidFill>
                  <a:schemeClr val="bg1"/>
                </a:solidFill>
              </a:rPr>
              <a:t>технологические </a:t>
            </a:r>
          </a:p>
          <a:p>
            <a:pPr lvl="0" algn="ctr">
              <a:spcBef>
                <a:spcPct val="20000"/>
              </a:spcBef>
            </a:pPr>
            <a:r>
              <a:rPr lang="ru-RU" sz="3200" b="1" i="1" dirty="0">
                <a:solidFill>
                  <a:schemeClr val="bg1"/>
                </a:solidFill>
              </a:rPr>
              <a:t>карты</a:t>
            </a:r>
          </a:p>
          <a:p>
            <a:pPr lvl="0" algn="ctr">
              <a:spcBef>
                <a:spcPct val="20000"/>
              </a:spcBef>
            </a:pPr>
            <a:r>
              <a:rPr lang="ru-RU" sz="3200" b="1" i="1" dirty="0">
                <a:solidFill>
                  <a:schemeClr val="bg1"/>
                </a:solidFill>
              </a:rPr>
              <a:t>для творчества</a:t>
            </a:r>
          </a:p>
        </p:txBody>
      </p:sp>
    </p:spTree>
    <p:extLst>
      <p:ext uri="{BB962C8B-B14F-4D97-AF65-F5344CB8AC3E}">
        <p14:creationId xmlns:p14="http://schemas.microsoft.com/office/powerpoint/2010/main" val="655852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500" y="4191008"/>
            <a:ext cx="2361600" cy="17712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5" y="3491026"/>
            <a:ext cx="2789915" cy="20924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1877576"/>
            <a:ext cx="2630015" cy="18448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940" y="1130334"/>
            <a:ext cx="2851831" cy="21388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5" y="852878"/>
            <a:ext cx="2976333" cy="22322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1520" y="72747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99986" y="187665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00462" y="4193124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9164" y="3534224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87940" y="1091404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671216" y="332191"/>
            <a:ext cx="354122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УЗЕЛКОВЫЙ</a:t>
            </a:r>
          </a:p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БАТИК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244" y="3085128"/>
            <a:ext cx="1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Материалы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94973" y="3269794"/>
            <a:ext cx="3118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Выкладываем в центр платка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к</a:t>
            </a:r>
            <a:r>
              <a:rPr lang="ru-RU" dirty="0" smtClean="0">
                <a:solidFill>
                  <a:prstClr val="black"/>
                </a:solidFill>
              </a:rPr>
              <a:t>амешек или орешек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9742" y="3672723"/>
            <a:ext cx="3542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Узел фиксируем несколькими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оборотами нити, не завязывая её.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812" y="5753685"/>
            <a:ext cx="2740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Заворачиваем остальную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часть платка.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23843" y="6430115"/>
            <a:ext cx="517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Мочим и отжимаем в воде, окрашиваем красками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03210" y="6445873"/>
            <a:ext cx="235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Цветной узор готов</a:t>
            </a:r>
            <a:r>
              <a:rPr lang="ru-RU" dirty="0">
                <a:solidFill>
                  <a:prstClr val="black"/>
                </a:solidFill>
              </a:rPr>
              <a:t>!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415" y="4385318"/>
            <a:ext cx="2565367" cy="19240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519151" y="4889063"/>
            <a:ext cx="1354153" cy="172924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994058" y="4385318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6626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5465" y="4540769"/>
            <a:ext cx="2018345" cy="2036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460" y="4299829"/>
            <a:ext cx="2838433" cy="2128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83738"/>
            <a:ext cx="2942064" cy="22065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742" y="1904815"/>
            <a:ext cx="2788098" cy="20910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277" y="1591998"/>
            <a:ext cx="2937616" cy="22032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941" y="952058"/>
            <a:ext cx="3090315" cy="23177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1520" y="72747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49742" y="188362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00462" y="4193124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90513" y="4428325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9164" y="3831853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76576" y="144315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501784" y="352992"/>
            <a:ext cx="364221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Декоративная</a:t>
            </a:r>
          </a:p>
          <a:p>
            <a:pPr algn="ctr"/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</a:t>
            </a: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оспись. Батик.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9008" y="3268822"/>
            <a:ext cx="1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Материалы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21496" y="3883738"/>
            <a:ext cx="376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Создаём границы рисунка контуром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17604" y="3929904"/>
            <a:ext cx="2456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Заполняем внутреннее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п</a:t>
            </a:r>
            <a:r>
              <a:rPr lang="ru-RU" dirty="0" smtClean="0">
                <a:solidFill>
                  <a:prstClr val="black"/>
                </a:solidFill>
              </a:rPr>
              <a:t>ространство цветом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1004" y="6109145"/>
            <a:ext cx="199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Работаем с фоном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90415" y="6464714"/>
            <a:ext cx="204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Дополняем детали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17604" y="6511792"/>
            <a:ext cx="235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Платок готов</a:t>
            </a:r>
            <a:r>
              <a:rPr lang="ru-RU" dirty="0">
                <a:solidFill>
                  <a:prstClr val="black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1642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718" y="4209921"/>
            <a:ext cx="2638274" cy="197870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082" y="3995889"/>
            <a:ext cx="2891791" cy="196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85224"/>
            <a:ext cx="3193917" cy="219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0534" y="1368831"/>
            <a:ext cx="2603889" cy="19529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864" y="1382690"/>
            <a:ext cx="2771914" cy="20789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1082" y="88522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70274" y="142196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40534" y="4057981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812360" y="4365104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41082" y="3731459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00462" y="142196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948550" y="736359"/>
            <a:ext cx="40745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ХОЛОДНЫЙ БАТИК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244" y="3085128"/>
            <a:ext cx="1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Материалы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96958" y="3268850"/>
            <a:ext cx="4443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Наносим рисунок на ткань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к</a:t>
            </a:r>
            <a:r>
              <a:rPr lang="ru-RU" dirty="0" smtClean="0">
                <a:solidFill>
                  <a:prstClr val="black"/>
                </a:solidFill>
              </a:rPr>
              <a:t>арандашом свободно или через трафарет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09483" y="3534224"/>
            <a:ext cx="3238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Обрабатываем  рисунок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 объёмным контуром и сушим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47182" y="5881255"/>
            <a:ext cx="32211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Заполняем рисунок цветом,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п</a:t>
            </a:r>
            <a:r>
              <a:rPr lang="ru-RU" dirty="0" smtClean="0">
                <a:solidFill>
                  <a:prstClr val="black"/>
                </a:solidFill>
              </a:rPr>
              <a:t>редварительно смочив  ткань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 водой из пульверизатора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95334" y="6188627"/>
            <a:ext cx="3442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Можно посыпать морской солью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д</a:t>
            </a:r>
            <a:r>
              <a:rPr lang="ru-RU" dirty="0" smtClean="0">
                <a:solidFill>
                  <a:prstClr val="black"/>
                </a:solidFill>
              </a:rPr>
              <a:t>ля придания разводов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72798" y="6431945"/>
            <a:ext cx="181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Картина готова!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01392" y="14158192"/>
            <a:ext cx="25536056" cy="1915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686" y="4457554"/>
            <a:ext cx="2521101" cy="189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2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333" y="1456327"/>
            <a:ext cx="2978349" cy="2233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122" y="1130334"/>
            <a:ext cx="2774316" cy="20807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9" y="889204"/>
            <a:ext cx="2927898" cy="21959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0" y="3633652"/>
            <a:ext cx="2906063" cy="21795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956" y="4193124"/>
            <a:ext cx="2775746" cy="20818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092" y="4457554"/>
            <a:ext cx="2708152" cy="203111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1520" y="72747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70002" y="142196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00462" y="4193124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812360" y="4365104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9164" y="3534224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73956" y="1130334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51295" y="437380"/>
            <a:ext cx="44927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Хроматография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244" y="3085128"/>
            <a:ext cx="1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Материалы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87940" y="3269794"/>
            <a:ext cx="2532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Одеваем бязевую ткань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н</a:t>
            </a:r>
            <a:r>
              <a:rPr lang="ru-RU" dirty="0" smtClean="0">
                <a:solidFill>
                  <a:prstClr val="black"/>
                </a:solidFill>
              </a:rPr>
              <a:t>а стаканчик,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закрепляем резинкой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32893" y="3722400"/>
            <a:ext cx="2793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Рисуем узор фломастером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067" y="6109145"/>
            <a:ext cx="2091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Капаем 3-4 капли 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в</a:t>
            </a:r>
            <a:r>
              <a:rPr lang="ru-RU" dirty="0" smtClean="0">
                <a:solidFill>
                  <a:prstClr val="black"/>
                </a:solidFill>
              </a:rPr>
              <a:t>оды в центр узора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66074" y="6188627"/>
            <a:ext cx="2308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Наблюдаем как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р</a:t>
            </a:r>
            <a:r>
              <a:rPr lang="ru-RU" dirty="0" smtClean="0">
                <a:solidFill>
                  <a:prstClr val="black"/>
                </a:solidFill>
              </a:rPr>
              <a:t>азмывается рисунок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66592" y="6435253"/>
            <a:ext cx="235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Цветной узор готов</a:t>
            </a:r>
            <a:r>
              <a:rPr lang="ru-RU" dirty="0">
                <a:solidFill>
                  <a:prstClr val="black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7349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146" y="0"/>
            <a:ext cx="9163443" cy="686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980728"/>
            <a:ext cx="5641994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«СВОБОДА</a:t>
            </a:r>
            <a:b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ПОЛЁТА»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852936"/>
            <a:ext cx="302497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i="1" dirty="0">
                <a:solidFill>
                  <a:srgbClr val="7030A0"/>
                </a:solidFill>
              </a:rPr>
              <a:t>Операционные</a:t>
            </a:r>
          </a:p>
          <a:p>
            <a:pPr lvl="0" algn="ctr">
              <a:spcBef>
                <a:spcPct val="20000"/>
              </a:spcBef>
            </a:pPr>
            <a:r>
              <a:rPr lang="ru-RU" sz="2800" b="1" i="1" dirty="0">
                <a:solidFill>
                  <a:srgbClr val="7030A0"/>
                </a:solidFill>
              </a:rPr>
              <a:t>технологические </a:t>
            </a:r>
          </a:p>
          <a:p>
            <a:pPr lvl="0" algn="ctr">
              <a:spcBef>
                <a:spcPct val="20000"/>
              </a:spcBef>
            </a:pPr>
            <a:r>
              <a:rPr lang="ru-RU" sz="2800" b="1" i="1" dirty="0">
                <a:solidFill>
                  <a:srgbClr val="7030A0"/>
                </a:solidFill>
              </a:rPr>
              <a:t>карты</a:t>
            </a:r>
          </a:p>
          <a:p>
            <a:pPr lvl="0" algn="ctr">
              <a:spcBef>
                <a:spcPct val="20000"/>
              </a:spcBef>
            </a:pPr>
            <a:r>
              <a:rPr lang="ru-RU" sz="2800" b="1" i="1" dirty="0">
                <a:solidFill>
                  <a:srgbClr val="7030A0"/>
                </a:solidFill>
              </a:rPr>
              <a:t>для творчества</a:t>
            </a:r>
          </a:p>
        </p:txBody>
      </p:sp>
    </p:spTree>
    <p:extLst>
      <p:ext uri="{BB962C8B-B14F-4D97-AF65-F5344CB8AC3E}">
        <p14:creationId xmlns:p14="http://schemas.microsoft.com/office/powerpoint/2010/main" val="4240751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88926" y="54868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/>
                <a:latin typeface="Open Sans"/>
              </a:rPr>
              <a:t>Зентангл </a:t>
            </a:r>
            <a:r>
              <a:rPr lang="ru-RU" b="0" i="1" dirty="0" smtClean="0">
                <a:solidFill>
                  <a:srgbClr val="686868"/>
                </a:solidFill>
                <a:effectLst/>
                <a:latin typeface="Open Sans"/>
              </a:rPr>
              <a:t>– новое течение в изобразительном искусстве, основанное на создании миниатюрных, абстрактных изображений.</a:t>
            </a:r>
          </a:p>
          <a:p>
            <a:pPr algn="ctr"/>
            <a:r>
              <a:rPr lang="ru-RU" b="0" i="1" dirty="0" smtClean="0">
                <a:solidFill>
                  <a:srgbClr val="686868"/>
                </a:solidFill>
                <a:effectLst/>
                <a:latin typeface="Open Sans"/>
              </a:rPr>
              <a:t> Зентангл - узоры рисуются методом придумывания, они не содержат никакой определенной смысловой нагрузки, и заключаются в небольшие квадраты 9*9 см.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03440" y="3150565"/>
            <a:ext cx="4827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Подобный стиль предполагает прорисовку орнаментов, которые повторяются, круги, линии,  точки, ромбы а также иные формы.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781514"/>
            <a:ext cx="3923928" cy="566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32091" y="409979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Абстрактность рисунка.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Основа для творчества – маленькие белые квадратики 9х9 см.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 Основная цветовая гамма – белые и черные оттенки.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Полный запрет на вспомогательный инструментарий – линейки, трафареты, стирательные резинки.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4792" y="6442945"/>
            <a:ext cx="4170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Красным цветом показаны новые шаги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50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404" y="4365104"/>
            <a:ext cx="2760198" cy="207014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742" y="4162121"/>
            <a:ext cx="2758093" cy="206857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31" y="3731459"/>
            <a:ext cx="2957095" cy="221782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262" y="1342196"/>
            <a:ext cx="2816352" cy="2112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977" y="1268377"/>
            <a:ext cx="2679858" cy="20098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6" y="866610"/>
            <a:ext cx="3032477" cy="227435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1520" y="72747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78723" y="136606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00462" y="4193124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338218" y="4433538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9164" y="3534224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29977" y="1151958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009835" y="474710"/>
            <a:ext cx="28035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ЗЕНТАНГЛ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244" y="3085128"/>
            <a:ext cx="1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Материалы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57712" y="3269794"/>
            <a:ext cx="1593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Делаем рамку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16365" y="3620406"/>
            <a:ext cx="3226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Делим пространство на </a:t>
            </a:r>
            <a:r>
              <a:rPr lang="ru-RU" dirty="0" err="1" smtClean="0">
                <a:solidFill>
                  <a:prstClr val="black"/>
                </a:solidFill>
              </a:rPr>
              <a:t>танглы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0133" y="6188627"/>
            <a:ext cx="286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Повторяем узоры в танглах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чередуя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14447" y="6435253"/>
            <a:ext cx="18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Зентангл готов</a:t>
            </a:r>
            <a:r>
              <a:rPr lang="ru-RU" dirty="0">
                <a:solidFill>
                  <a:prstClr val="black"/>
                </a:solidFill>
              </a:rPr>
              <a:t>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9164" y="5973588"/>
            <a:ext cx="2699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Можно работать </a:t>
            </a:r>
          </a:p>
          <a:p>
            <a:pPr algn="ctr"/>
            <a:r>
              <a:rPr lang="ru-RU" dirty="0" smtClean="0"/>
              <a:t>светлым и тёмным тоном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246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722" y="4574568"/>
            <a:ext cx="2738985" cy="2054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956" y="4193124"/>
            <a:ext cx="2767002" cy="20752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6" y="3773094"/>
            <a:ext cx="2796543" cy="20974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241" y="1556793"/>
            <a:ext cx="2751485" cy="20636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256" y="1366063"/>
            <a:ext cx="2901965" cy="1999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1" y="727474"/>
            <a:ext cx="3143539" cy="235765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1520" y="72747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78723" y="136606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00462" y="4193124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338218" y="4433538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9164" y="3534224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29977" y="1151958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187943" y="535066"/>
            <a:ext cx="38897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Сухая пастель</a:t>
            </a:r>
            <a:endParaRPr lang="ru-RU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244" y="3085128"/>
            <a:ext cx="1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Материалы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21782" y="3269794"/>
            <a:ext cx="3264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Наносим рисунок, кладя мелок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у</a:t>
            </a:r>
            <a:r>
              <a:rPr lang="ru-RU" dirty="0" smtClean="0">
                <a:solidFill>
                  <a:prstClr val="black"/>
                </a:solidFill>
              </a:rPr>
              <a:t>глом или плашмя на лист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91688" y="3620406"/>
            <a:ext cx="3476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Растираем слои пальцами, 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п</a:t>
            </a:r>
            <a:r>
              <a:rPr lang="ru-RU" dirty="0" smtClean="0">
                <a:solidFill>
                  <a:prstClr val="black"/>
                </a:solidFill>
              </a:rPr>
              <a:t>игменты смешиваются и плавно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 перетекают друг в друга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60659" y="6188627"/>
            <a:ext cx="376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Чёткость придаём короткими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штришками и уверенными линиями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7195" y="6003961"/>
            <a:ext cx="214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Добавляем деталей</a:t>
            </a:r>
          </a:p>
        </p:txBody>
      </p:sp>
    </p:spTree>
    <p:extLst>
      <p:ext uri="{BB962C8B-B14F-4D97-AF65-F5344CB8AC3E}">
        <p14:creationId xmlns:p14="http://schemas.microsoft.com/office/powerpoint/2010/main" val="34025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4" y="848326"/>
            <a:ext cx="2976331" cy="2232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1240091"/>
            <a:ext cx="2962113" cy="22215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946" y="1579539"/>
            <a:ext cx="2962113" cy="22215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7" y="3640351"/>
            <a:ext cx="3131840" cy="2348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709" y="4136306"/>
            <a:ext cx="2939819" cy="2204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82356" y="4705704"/>
            <a:ext cx="2459767" cy="18448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7674" y="6351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08276" y="131454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64038" y="3630067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</a:t>
            </a:r>
            <a:endParaRPr lang="ru-RU" sz="54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89828" y="4091732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</a:t>
            </a:r>
            <a:endParaRPr lang="ru-RU" sz="54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7674" y="3306295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  <a:endParaRPr lang="ru-RU" sz="54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81606" y="85288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  <a:endParaRPr lang="ru-RU" sz="54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08969" y="727474"/>
            <a:ext cx="27590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НАБРЫЗГ</a:t>
            </a:r>
            <a:endParaRPr lang="ru-RU" sz="48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244" y="3085128"/>
            <a:ext cx="1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Материалы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498756" y="3461409"/>
            <a:ext cx="2261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Рисуем ствол и ветки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866579" y="3767960"/>
            <a:ext cx="3254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Накладываем снежинку -крону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5753" y="6052646"/>
            <a:ext cx="2920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Правильно делаем набрызг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228612" y="6341170"/>
            <a:ext cx="269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Рисуем снежные сугробы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8097245" y="5527566"/>
            <a:ext cx="1045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Ажурная</a:t>
            </a:r>
          </a:p>
          <a:p>
            <a:r>
              <a:rPr lang="ru-RU" dirty="0" smtClean="0"/>
              <a:t> крона </a:t>
            </a:r>
          </a:p>
          <a:p>
            <a:r>
              <a:rPr lang="ru-RU" dirty="0"/>
              <a:t>г</a:t>
            </a:r>
            <a:r>
              <a:rPr lang="ru-RU" dirty="0" smtClean="0"/>
              <a:t>отова!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9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8756" y="4377790"/>
            <a:ext cx="2650266" cy="198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6628" y="4097691"/>
            <a:ext cx="2787915" cy="209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86" y="3867916"/>
            <a:ext cx="2807563" cy="210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3140" y="1881054"/>
            <a:ext cx="2825882" cy="211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5154" y="1139352"/>
            <a:ext cx="2807563" cy="210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0298"/>
            <a:ext cx="3090133" cy="23176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1520" y="72747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08387" y="188105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66628" y="4008458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358266" y="4193124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4886" y="3696517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26616" y="1039928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721299" y="404309"/>
            <a:ext cx="34555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ШЕРСТЯНАЯ</a:t>
            </a:r>
          </a:p>
          <a:p>
            <a:pPr algn="ctr"/>
            <a:r>
              <a:rPr lang="ru-RU" sz="4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АКВАРЕЛЬ</a:t>
            </a:r>
            <a:endParaRPr lang="ru-RU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244" y="3085128"/>
            <a:ext cx="1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Материалы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10425" y="3243928"/>
            <a:ext cx="3312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Рисуем контуры будущего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р</a:t>
            </a:r>
            <a:r>
              <a:rPr lang="ru-RU" dirty="0" smtClean="0">
                <a:solidFill>
                  <a:prstClr val="black"/>
                </a:solidFill>
              </a:rPr>
              <a:t>исунка на основе и закрываем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флизелином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79207" y="4008458"/>
            <a:ext cx="3741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Приёмом вытягивания создаём фон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96003" y="6188627"/>
            <a:ext cx="3048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Детализируем изображение.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Играем со светом и тенью.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83140" y="6250587"/>
            <a:ext cx="2937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Скручиванием добавляем травинки и лист.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8696" y="5973588"/>
            <a:ext cx="299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Приёмом выщипывания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д</a:t>
            </a:r>
            <a:r>
              <a:rPr lang="ru-RU" dirty="0" smtClean="0">
                <a:solidFill>
                  <a:prstClr val="black"/>
                </a:solidFill>
              </a:rPr>
              <a:t>елаем основу образа.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Форму придаём ножницами</a:t>
            </a:r>
          </a:p>
        </p:txBody>
      </p:sp>
    </p:spTree>
    <p:extLst>
      <p:ext uri="{BB962C8B-B14F-4D97-AF65-F5344CB8AC3E}">
        <p14:creationId xmlns:p14="http://schemas.microsoft.com/office/powerpoint/2010/main" val="257866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209" y="4112994"/>
            <a:ext cx="2699002" cy="22475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075" y="3971537"/>
            <a:ext cx="2912942" cy="21847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4575"/>
            <a:ext cx="3106328" cy="232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1328082"/>
            <a:ext cx="2845117" cy="21338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0133" y="1116651"/>
            <a:ext cx="2946285" cy="22097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83" y="655299"/>
            <a:ext cx="2950969" cy="241626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2669" y="66487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16754" y="165080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00462" y="3825827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44209" y="3991953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183" y="4602225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75865" y="1107887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652478" y="474710"/>
            <a:ext cx="15182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ЭБРУ</a:t>
            </a:r>
            <a:endParaRPr lang="ru-RU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244" y="3085128"/>
            <a:ext cx="1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Материалы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72215" y="3269794"/>
            <a:ext cx="3364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Наливаем подготовленную воду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и</a:t>
            </a:r>
            <a:r>
              <a:rPr lang="ru-RU" dirty="0" smtClean="0">
                <a:solidFill>
                  <a:prstClr val="black"/>
                </a:solidFill>
              </a:rPr>
              <a:t>ли молоко в контейнер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11381" y="3454460"/>
            <a:ext cx="2842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Капаем краску капельками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п</a:t>
            </a:r>
            <a:r>
              <a:rPr lang="ru-RU" dirty="0" smtClean="0">
                <a:solidFill>
                  <a:prstClr val="black"/>
                </a:solidFill>
              </a:rPr>
              <a:t>ри помощи шприца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06531" y="6188627"/>
            <a:ext cx="3227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Опускаем лист на окрашенную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 поверхность воды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66592" y="6435253"/>
            <a:ext cx="235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Цветной узор готов</a:t>
            </a:r>
            <a:r>
              <a:rPr lang="ru-RU" dirty="0">
                <a:solidFill>
                  <a:prstClr val="black"/>
                </a:solidFill>
              </a:rPr>
              <a:t>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0979" y="5973588"/>
            <a:ext cx="2075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Рисуем рисунок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п</a:t>
            </a:r>
            <a:r>
              <a:rPr lang="ru-RU" dirty="0" smtClean="0">
                <a:solidFill>
                  <a:prstClr val="black"/>
                </a:solidFill>
              </a:rPr>
              <a:t>алочкой шпажкой</a:t>
            </a:r>
          </a:p>
        </p:txBody>
      </p:sp>
    </p:spTree>
    <p:extLst>
      <p:ext uri="{BB962C8B-B14F-4D97-AF65-F5344CB8AC3E}">
        <p14:creationId xmlns:p14="http://schemas.microsoft.com/office/powerpoint/2010/main" val="257866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663408" y="4319761"/>
            <a:ext cx="2160406" cy="229774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433" y="3952626"/>
            <a:ext cx="3046248" cy="228468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0" y="3529901"/>
            <a:ext cx="2859639" cy="214472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662635" y="1425315"/>
            <a:ext cx="2337527" cy="24733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2363" y="1516168"/>
            <a:ext cx="3182571" cy="20181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4" y="785329"/>
            <a:ext cx="3167677" cy="237575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7674" y="6351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94738" y="155847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64038" y="3630067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</a:t>
            </a:r>
            <a:endParaRPr lang="ru-RU" sz="54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20427" y="4388429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</a:t>
            </a:r>
            <a:endParaRPr lang="ru-RU" sz="54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7674" y="3306295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  <a:endParaRPr lang="ru-RU" sz="54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82363" y="1493212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  <a:endParaRPr lang="ru-RU" sz="54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85327" y="481253"/>
            <a:ext cx="414164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spc="100" dirty="0" smtClean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МОЗАИЧНЫЙ КОЛОР</a:t>
            </a:r>
            <a:br>
              <a:rPr lang="ru-RU" sz="3200" b="1" spc="100" dirty="0" smtClean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</a:br>
            <a:r>
              <a:rPr lang="ru-RU" sz="3200" b="1" spc="100" dirty="0" smtClean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КРЕП-БУМАГОЙ</a:t>
            </a:r>
            <a:endParaRPr lang="ru-RU" sz="3200" b="1" spc="100" dirty="0">
              <a:ln w="18000">
                <a:solidFill>
                  <a:srgbClr val="4F81BD">
                    <a:satMod val="200000"/>
                    <a:tint val="72000"/>
                  </a:srgbClr>
                </a:solidFill>
                <a:prstDash val="solid"/>
              </a:ln>
              <a:solidFill>
                <a:srgbClr val="4F81BD">
                  <a:satMod val="280000"/>
                  <a:tint val="100000"/>
                  <a:alpha val="5700"/>
                </a:srgbClr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244" y="3085128"/>
            <a:ext cx="1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Материалы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98756" y="3461409"/>
            <a:ext cx="2261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Рисуем ствол и ветки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43296" y="3767959"/>
            <a:ext cx="3194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Обозначаем крону и придаём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ей декоративный вид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5590981"/>
            <a:ext cx="2561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Обмакиваем кусочки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креповой бумаги в воде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94003" y="6178879"/>
            <a:ext cx="4570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Укладываем их на крону в воде мозаики,</a:t>
            </a:r>
          </a:p>
          <a:p>
            <a:r>
              <a:rPr lang="ru-RU" dirty="0">
                <a:solidFill>
                  <a:prstClr val="black"/>
                </a:solidFill>
              </a:rPr>
              <a:t>у</a:t>
            </a:r>
            <a:r>
              <a:rPr lang="ru-RU" dirty="0" smtClean="0">
                <a:solidFill>
                  <a:prstClr val="black"/>
                </a:solidFill>
              </a:rPr>
              <a:t>бирать бумагу следует по мере высыхания.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85759" y="6455878"/>
            <a:ext cx="285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Сказочное дерево готово!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9828" y="4327926"/>
            <a:ext cx="1944216" cy="239927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734" y="4099109"/>
            <a:ext cx="2815393" cy="21115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7" y="3767960"/>
            <a:ext cx="3011246" cy="225843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828" y="1786334"/>
            <a:ext cx="2846668" cy="20147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734" y="1558471"/>
            <a:ext cx="2883426" cy="19684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3" y="852880"/>
            <a:ext cx="2976331" cy="223224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7674" y="6351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89828" y="169697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64038" y="3630067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</a:t>
            </a:r>
            <a:endParaRPr lang="ru-RU" sz="54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89828" y="4091732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</a:t>
            </a:r>
            <a:endParaRPr lang="ru-RU" sz="54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7674" y="3306295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  <a:endParaRPr lang="ru-RU" sz="54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06918" y="1355895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  <a:endParaRPr lang="ru-RU" sz="54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30490" y="496641"/>
            <a:ext cx="41905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spc="100" dirty="0" smtClean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Рисунок сыпучими</a:t>
            </a:r>
          </a:p>
          <a:p>
            <a:pPr algn="ctr"/>
            <a:r>
              <a:rPr lang="ru-RU" sz="3600" b="1" spc="100" dirty="0" smtClean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 материалами</a:t>
            </a:r>
            <a:endParaRPr lang="ru-RU" sz="3600" b="1" spc="100" dirty="0">
              <a:ln w="18000">
                <a:solidFill>
                  <a:srgbClr val="4F81BD">
                    <a:satMod val="200000"/>
                    <a:tint val="72000"/>
                  </a:srgbClr>
                </a:solidFill>
                <a:prstDash val="solid"/>
              </a:ln>
              <a:solidFill>
                <a:srgbClr val="4F81BD">
                  <a:satMod val="280000"/>
                  <a:tint val="100000"/>
                  <a:alpha val="5700"/>
                </a:srgbClr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244" y="3085128"/>
            <a:ext cx="1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Материалы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74688" y="3474058"/>
            <a:ext cx="274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Рисуем восковым мелком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6579" y="3767960"/>
            <a:ext cx="3237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Придаем цветность акварелью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753" y="6052646"/>
            <a:ext cx="3048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Выделяем детали клеем ПВА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28612" y="6210654"/>
            <a:ext cx="2772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Посыпаем солью, манкой,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ц</a:t>
            </a:r>
            <a:r>
              <a:rPr lang="ru-RU" dirty="0" smtClean="0">
                <a:solidFill>
                  <a:prstClr val="black"/>
                </a:solidFill>
              </a:rPr>
              <a:t>ветным песком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49085" y="4727600"/>
            <a:ext cx="10861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Лишнее</a:t>
            </a:r>
          </a:p>
          <a:p>
            <a:r>
              <a:rPr lang="ru-RU" dirty="0">
                <a:solidFill>
                  <a:prstClr val="black"/>
                </a:solidFill>
              </a:rPr>
              <a:t>с</a:t>
            </a:r>
            <a:r>
              <a:rPr lang="ru-RU" dirty="0" smtClean="0">
                <a:solidFill>
                  <a:prstClr val="black"/>
                </a:solidFill>
              </a:rPr>
              <a:t>сыпаем </a:t>
            </a:r>
          </a:p>
          <a:p>
            <a:r>
              <a:rPr lang="ru-RU" dirty="0">
                <a:solidFill>
                  <a:prstClr val="black"/>
                </a:solidFill>
              </a:rPr>
              <a:t>в</a:t>
            </a:r>
            <a:r>
              <a:rPr lang="ru-RU" dirty="0" smtClean="0">
                <a:solidFill>
                  <a:prstClr val="black"/>
                </a:solidFill>
              </a:rPr>
              <a:t> лоток.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Картина</a:t>
            </a:r>
          </a:p>
          <a:p>
            <a:r>
              <a:rPr lang="ru-RU" dirty="0">
                <a:solidFill>
                  <a:prstClr val="black"/>
                </a:solidFill>
              </a:rPr>
              <a:t>г</a:t>
            </a:r>
            <a:r>
              <a:rPr lang="ru-RU" dirty="0" smtClean="0">
                <a:solidFill>
                  <a:prstClr val="black"/>
                </a:solidFill>
              </a:rPr>
              <a:t>отова!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8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389" y="5265204"/>
            <a:ext cx="2123728" cy="159279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04" y="4091732"/>
            <a:ext cx="2777545" cy="208315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961" y="4812454"/>
            <a:ext cx="2315163" cy="17363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612" y="893643"/>
            <a:ext cx="2353512" cy="17651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4" y="854852"/>
            <a:ext cx="2664112" cy="19980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1520" y="72747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608276" y="131454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70358" y="4350789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23745" y="5054818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7674" y="3306295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81606" y="85288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446904" y="488827"/>
            <a:ext cx="374153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spc="100" dirty="0" smtClean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Рисуем вилкой и</a:t>
            </a:r>
          </a:p>
          <a:p>
            <a:pPr algn="ctr"/>
            <a:r>
              <a:rPr lang="ru-RU" sz="3200" b="1" spc="100" dirty="0" smtClean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 ватными дисками</a:t>
            </a:r>
            <a:endParaRPr lang="ru-RU" sz="3200" b="1" spc="100" dirty="0">
              <a:ln w="18000">
                <a:solidFill>
                  <a:srgbClr val="4F81BD">
                    <a:satMod val="200000"/>
                    <a:tint val="72000"/>
                  </a:srgbClr>
                </a:solidFill>
                <a:prstDash val="solid"/>
              </a:ln>
              <a:solidFill>
                <a:srgbClr val="4F81BD">
                  <a:satMod val="280000"/>
                  <a:tint val="100000"/>
                  <a:alpha val="5700"/>
                </a:srgbClr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536" y="2938922"/>
            <a:ext cx="1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Материалы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93749" y="3906459"/>
            <a:ext cx="3493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Рисуем </a:t>
            </a:r>
            <a:r>
              <a:rPr lang="ru-RU" dirty="0" smtClean="0">
                <a:solidFill>
                  <a:prstClr val="black"/>
                </a:solidFill>
              </a:rPr>
              <a:t>ветку пастелью,</a:t>
            </a:r>
          </a:p>
          <a:p>
            <a:r>
              <a:rPr lang="ru-RU" dirty="0">
                <a:solidFill>
                  <a:prstClr val="black"/>
                </a:solidFill>
              </a:rPr>
              <a:t>ш</a:t>
            </a:r>
            <a:r>
              <a:rPr lang="ru-RU" dirty="0" smtClean="0">
                <a:solidFill>
                  <a:prstClr val="black"/>
                </a:solidFill>
              </a:rPr>
              <a:t>ишки отпечатком ватного диска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62311" y="4552790"/>
            <a:ext cx="3380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Вилкой рисуем зелёные а потом</a:t>
            </a:r>
          </a:p>
          <a:p>
            <a:r>
              <a:rPr lang="ru-RU" dirty="0">
                <a:solidFill>
                  <a:prstClr val="black"/>
                </a:solidFill>
              </a:rPr>
              <a:t>з</a:t>
            </a:r>
            <a:r>
              <a:rPr lang="ru-RU" dirty="0" smtClean="0">
                <a:solidFill>
                  <a:prstClr val="black"/>
                </a:solidFill>
              </a:rPr>
              <a:t>аиндевевшие иголочки ели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674" y="6206496"/>
            <a:ext cx="2642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Рисуем чешуйки шишки</a:t>
            </a:r>
          </a:p>
          <a:p>
            <a:r>
              <a:rPr lang="ru-RU" dirty="0">
                <a:solidFill>
                  <a:prstClr val="black"/>
                </a:solidFill>
              </a:rPr>
              <a:t>о</a:t>
            </a:r>
            <a:r>
              <a:rPr lang="ru-RU" dirty="0" smtClean="0">
                <a:solidFill>
                  <a:prstClr val="black"/>
                </a:solidFill>
              </a:rPr>
              <a:t>тпечатком лезвия ножа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84079" y="6488668"/>
            <a:ext cx="2906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Делаем посыпку блёстками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50485" y="5527566"/>
            <a:ext cx="11732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Веточка в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инее</a:t>
            </a:r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готова!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151" y="1566045"/>
            <a:ext cx="2614195" cy="196064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637" y="3040582"/>
            <a:ext cx="2199664" cy="164974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3217" y="2312745"/>
            <a:ext cx="2264695" cy="169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2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84" y="-12606"/>
            <a:ext cx="9154284" cy="687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284" y="2526030"/>
            <a:ext cx="9154284" cy="433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060848"/>
            <a:ext cx="9144000" cy="41387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Pour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«ПО СЛЕДАМ 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ОТПЕЧАТКОВ»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66858" y="4500432"/>
            <a:ext cx="4572000" cy="235756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b="1" i="1" dirty="0">
                <a:solidFill>
                  <a:srgbClr val="002060"/>
                </a:solidFill>
              </a:rPr>
              <a:t>Операционные</a:t>
            </a:r>
          </a:p>
          <a:p>
            <a:pPr lvl="0" algn="ctr">
              <a:spcBef>
                <a:spcPct val="20000"/>
              </a:spcBef>
            </a:pPr>
            <a:r>
              <a:rPr lang="ru-RU" sz="3200" b="1" i="1" dirty="0">
                <a:solidFill>
                  <a:srgbClr val="002060"/>
                </a:solidFill>
              </a:rPr>
              <a:t>технологические </a:t>
            </a:r>
          </a:p>
          <a:p>
            <a:pPr lvl="0" algn="ctr">
              <a:spcBef>
                <a:spcPct val="20000"/>
              </a:spcBef>
            </a:pPr>
            <a:r>
              <a:rPr lang="ru-RU" sz="3200" b="1" i="1" dirty="0">
                <a:solidFill>
                  <a:srgbClr val="002060"/>
                </a:solidFill>
              </a:rPr>
              <a:t>карты</a:t>
            </a:r>
          </a:p>
          <a:p>
            <a:pPr lvl="0" algn="ctr">
              <a:spcBef>
                <a:spcPct val="20000"/>
              </a:spcBef>
            </a:pPr>
            <a:r>
              <a:rPr lang="ru-RU" sz="3200" b="1" i="1" dirty="0">
                <a:solidFill>
                  <a:srgbClr val="002060"/>
                </a:solidFill>
              </a:rPr>
              <a:t>для творчества</a:t>
            </a:r>
          </a:p>
        </p:txBody>
      </p:sp>
    </p:spTree>
    <p:extLst>
      <p:ext uri="{BB962C8B-B14F-4D97-AF65-F5344CB8AC3E}">
        <p14:creationId xmlns:p14="http://schemas.microsoft.com/office/powerpoint/2010/main" val="14201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2" y="980728"/>
            <a:ext cx="2818024" cy="211351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864" y="4443011"/>
            <a:ext cx="2830194" cy="212264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1822" y="4336538"/>
            <a:ext cx="2672843" cy="200463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56" y="4114343"/>
            <a:ext cx="2659736" cy="199480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1" y="1650803"/>
            <a:ext cx="2879332" cy="21594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048" y="1387575"/>
            <a:ext cx="2932960" cy="219971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1520" y="72747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70002" y="142196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87658" y="4261761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189828" y="4091732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7674" y="4094757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81606" y="85288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132917" y="640021"/>
            <a:ext cx="40146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ПУАНТИЛИЗМ</a:t>
            </a:r>
            <a:endParaRPr lang="ru-RU" sz="4800" b="1" spc="100" dirty="0">
              <a:ln w="18000">
                <a:solidFill>
                  <a:srgbClr val="4F81BD">
                    <a:satMod val="200000"/>
                    <a:tint val="72000"/>
                  </a:srgbClr>
                </a:solidFill>
                <a:prstDash val="solid"/>
              </a:ln>
              <a:solidFill>
                <a:srgbClr val="4F81BD">
                  <a:satMod val="280000"/>
                  <a:tint val="100000"/>
                  <a:alpha val="5700"/>
                </a:srgbClr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244" y="3085128"/>
            <a:ext cx="1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Материалы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76016" y="3490961"/>
            <a:ext cx="2850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Простым карандашом или 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п</a:t>
            </a:r>
            <a:r>
              <a:rPr lang="ru-RU" dirty="0" smtClean="0">
                <a:solidFill>
                  <a:prstClr val="black"/>
                </a:solidFill>
              </a:rPr>
              <a:t>астелью рисуем контуры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города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9828" y="3767959"/>
            <a:ext cx="2824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Реку рисуем поролоновой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палочкой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5619" y="6109145"/>
            <a:ext cx="2791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Огни города рисуем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п</a:t>
            </a:r>
            <a:r>
              <a:rPr lang="ru-RU" dirty="0" smtClean="0">
                <a:solidFill>
                  <a:prstClr val="black"/>
                </a:solidFill>
              </a:rPr>
              <a:t>робкой разных размеров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82593" y="6242491"/>
            <a:ext cx="3351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Оставшиеся контуры заполняем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в</a:t>
            </a:r>
            <a:r>
              <a:rPr lang="ru-RU" dirty="0" smtClean="0">
                <a:solidFill>
                  <a:prstClr val="black"/>
                </a:solidFill>
              </a:rPr>
              <a:t>атной палочкой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66592" y="6488668"/>
            <a:ext cx="235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Рисунок города готов!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5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309" y="4368368"/>
            <a:ext cx="2859267" cy="21444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406" y="3992416"/>
            <a:ext cx="2855175" cy="214138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923" y="1883625"/>
            <a:ext cx="2754698" cy="2066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4" y="950554"/>
            <a:ext cx="2846099" cy="2134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688" y="1319886"/>
            <a:ext cx="2846099" cy="21345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4" y="3490961"/>
            <a:ext cx="2339752" cy="17548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44" y="4612130"/>
            <a:ext cx="2311074" cy="173330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1520" y="72747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66592" y="187388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06794" y="426999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00472" y="4507391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01780" y="3767729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73406" y="1050639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37864" y="404309"/>
            <a:ext cx="28547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spc="5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</a:rPr>
              <a:t>печатки и</a:t>
            </a:r>
          </a:p>
          <a:p>
            <a:pPr algn="ctr"/>
            <a:r>
              <a:rPr lang="ru-RU" sz="4800" b="1" spc="5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</a:rPr>
              <a:t> валики</a:t>
            </a:r>
            <a:endParaRPr lang="ru-RU" sz="4800" b="1" spc="100" dirty="0">
              <a:ln w="18000">
                <a:solidFill>
                  <a:srgbClr val="4F81BD">
                    <a:satMod val="200000"/>
                    <a:tint val="72000"/>
                  </a:srgbClr>
                </a:solidFill>
                <a:prstDash val="solid"/>
              </a:ln>
              <a:solidFill>
                <a:srgbClr val="4F81BD">
                  <a:satMod val="280000"/>
                  <a:tint val="100000"/>
                  <a:alpha val="5700"/>
                </a:srgbClr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244" y="3085128"/>
            <a:ext cx="1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Материалы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38494" y="3490961"/>
            <a:ext cx="2470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Рисуем валиком волны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40117" y="3904059"/>
            <a:ext cx="2301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Рисуем песочное дно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6456" y="6328152"/>
            <a:ext cx="262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Рисуем печатью рыбок…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8318" y="6211669"/>
            <a:ext cx="3098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Ватной палочкой и другими 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п</a:t>
            </a:r>
            <a:r>
              <a:rPr lang="ru-RU" dirty="0" smtClean="0">
                <a:solidFill>
                  <a:prstClr val="black"/>
                </a:solidFill>
              </a:rPr>
              <a:t>ечатками добавляем детали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12906" y="6482751"/>
            <a:ext cx="235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Рисунок </a:t>
            </a:r>
            <a:r>
              <a:rPr lang="ru-RU" dirty="0" smtClean="0">
                <a:solidFill>
                  <a:prstClr val="black"/>
                </a:solidFill>
              </a:rPr>
              <a:t>моря </a:t>
            </a:r>
            <a:r>
              <a:rPr lang="ru-RU" dirty="0">
                <a:solidFill>
                  <a:prstClr val="black"/>
                </a:solidFill>
              </a:rPr>
              <a:t>готов!</a:t>
            </a:r>
          </a:p>
        </p:txBody>
      </p:sp>
    </p:spTree>
    <p:extLst>
      <p:ext uri="{BB962C8B-B14F-4D97-AF65-F5344CB8AC3E}">
        <p14:creationId xmlns:p14="http://schemas.microsoft.com/office/powerpoint/2010/main" val="193307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45" y="727474"/>
            <a:ext cx="2505576" cy="202405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44" y="3115146"/>
            <a:ext cx="2956818" cy="261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05388" y="2147311"/>
            <a:ext cx="2825694" cy="21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5466" y="1069051"/>
            <a:ext cx="3041239" cy="221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7949" y="71199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96744" y="214731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756576" y="565767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490" y="3440011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81606" y="85288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726283" y="437382"/>
            <a:ext cx="34847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spc="5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</a:rPr>
              <a:t>ОТТИСК </a:t>
            </a:r>
            <a:br>
              <a:rPr lang="ru-RU" sz="3600" b="1" spc="5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</a:rPr>
            </a:br>
            <a:r>
              <a:rPr lang="ru-RU" sz="3600" b="1" spc="5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</a:rPr>
              <a:t>ВОЗДУШНЫМИ </a:t>
            </a:r>
            <a:br>
              <a:rPr lang="ru-RU" sz="3600" b="1" spc="5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</a:rPr>
            </a:br>
            <a:r>
              <a:rPr lang="ru-RU" sz="3600" b="1" spc="5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</a:rPr>
              <a:t>ШАРАМИ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5105" y="2751429"/>
            <a:ext cx="1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Материалы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66306" y="3338431"/>
            <a:ext cx="2939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Держать шарик за завязанный кончик и покрыть его поверхность  со всех сторон.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05388" y="4252044"/>
            <a:ext cx="28343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Ставим шарик на бумагу перпендикулярно и с разной силой надавливаем на него сверху – получается оттиск круглой формы. </a:t>
            </a:r>
          </a:p>
          <a:p>
            <a:r>
              <a:rPr lang="ru-RU" sz="1600" dirty="0" smtClean="0"/>
              <a:t>При рисовании лепестков шар</a:t>
            </a:r>
          </a:p>
          <a:p>
            <a:r>
              <a:rPr lang="ru-RU" sz="1600" dirty="0" smtClean="0"/>
              <a:t>Прижимается боком. При рисовании махровых цветов</a:t>
            </a:r>
          </a:p>
          <a:p>
            <a:r>
              <a:rPr lang="ru-RU" sz="1600" dirty="0"/>
              <a:t>о</a:t>
            </a:r>
            <a:r>
              <a:rPr lang="ru-RU" sz="1600" dirty="0" smtClean="0"/>
              <a:t>ттиски накладываются друг на друга.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5657670"/>
            <a:ext cx="30663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 процессе рисования можно менять или добавлять цвета краски. Детали (стебли, тычинки, листья) дорисовываются кистью.</a:t>
            </a:r>
            <a:endParaRPr lang="ru-RU" sz="16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3848" y="4252044"/>
            <a:ext cx="2801541" cy="25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38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781</Words>
  <Application>Microsoft Office PowerPoint</Application>
  <PresentationFormat>Экран (4:3)</PresentationFormat>
  <Paragraphs>298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«ЗИМНИЕ УЗОРЫ»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GordeevAV</cp:lastModifiedBy>
  <cp:revision>69</cp:revision>
  <cp:lastPrinted>2019-01-15T20:38:46Z</cp:lastPrinted>
  <dcterms:created xsi:type="dcterms:W3CDTF">2019-01-13T18:01:25Z</dcterms:created>
  <dcterms:modified xsi:type="dcterms:W3CDTF">2019-02-04T07:49:30Z</dcterms:modified>
</cp:coreProperties>
</file>