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DE6C-DAF8-4E17-8519-98AA87116232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3001-9178-4F4B-B8C4-7D346D6AA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50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DE6C-DAF8-4E17-8519-98AA87116232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3001-9178-4F4B-B8C4-7D346D6AA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72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DE6C-DAF8-4E17-8519-98AA87116232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3001-9178-4F4B-B8C4-7D346D6AA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2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DE6C-DAF8-4E17-8519-98AA87116232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3001-9178-4F4B-B8C4-7D346D6AA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99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DE6C-DAF8-4E17-8519-98AA87116232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3001-9178-4F4B-B8C4-7D346D6AA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24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DE6C-DAF8-4E17-8519-98AA87116232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3001-9178-4F4B-B8C4-7D346D6AA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67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DE6C-DAF8-4E17-8519-98AA87116232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3001-9178-4F4B-B8C4-7D346D6AA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63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DE6C-DAF8-4E17-8519-98AA87116232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3001-9178-4F4B-B8C4-7D346D6AA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59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DE6C-DAF8-4E17-8519-98AA87116232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3001-9178-4F4B-B8C4-7D346D6AA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9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DE6C-DAF8-4E17-8519-98AA87116232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3001-9178-4F4B-B8C4-7D346D6AA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037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DE6C-DAF8-4E17-8519-98AA87116232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3001-9178-4F4B-B8C4-7D346D6AA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73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EDE6C-DAF8-4E17-8519-98AA87116232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D3001-9178-4F4B-B8C4-7D346D6AA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94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288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Центр воспитателей средних групп по программе</a:t>
            </a:r>
            <a:br>
              <a:rPr lang="ru-RU" b="1" dirty="0" smtClean="0"/>
            </a:br>
            <a:r>
              <a:rPr lang="ru-RU" b="1" dirty="0" smtClean="0"/>
              <a:t> «От рождения до школы»</a:t>
            </a:r>
            <a:br>
              <a:rPr lang="ru-RU" b="1" dirty="0" smtClean="0"/>
            </a:br>
            <a:r>
              <a:rPr lang="ru-RU" b="1" dirty="0" smtClean="0"/>
              <a:t>2018-2019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r>
              <a:rPr lang="ru-RU" b="1" dirty="0" smtClean="0">
                <a:solidFill>
                  <a:srgbClr val="7030A0"/>
                </a:solidFill>
              </a:rPr>
              <a:t>Кл</a:t>
            </a:r>
            <a:r>
              <a:rPr lang="ru-RU" b="1" dirty="0">
                <a:solidFill>
                  <a:srgbClr val="7030A0"/>
                </a:solidFill>
              </a:rPr>
              <a:t>и</a:t>
            </a:r>
            <a:r>
              <a:rPr lang="ru-RU" b="1" dirty="0" smtClean="0">
                <a:solidFill>
                  <a:srgbClr val="7030A0"/>
                </a:solidFill>
              </a:rPr>
              <a:t>мова Светлана Алексеевна </a:t>
            </a:r>
          </a:p>
          <a:p>
            <a:pPr algn="r"/>
            <a:r>
              <a:rPr lang="ru-RU" b="1" dirty="0" smtClean="0">
                <a:solidFill>
                  <a:srgbClr val="7030A0"/>
                </a:solidFill>
              </a:rPr>
              <a:t>заместитель завед</a:t>
            </a:r>
            <a:r>
              <a:rPr lang="ru-RU" b="1" dirty="0">
                <a:solidFill>
                  <a:srgbClr val="7030A0"/>
                </a:solidFill>
              </a:rPr>
              <a:t>у</a:t>
            </a:r>
            <a:r>
              <a:rPr lang="ru-RU" b="1" dirty="0" smtClean="0">
                <a:solidFill>
                  <a:srgbClr val="7030A0"/>
                </a:solidFill>
              </a:rPr>
              <a:t>ющей по ВМР МБДОУ №74</a:t>
            </a:r>
          </a:p>
          <a:p>
            <a:pPr algn="r"/>
            <a:r>
              <a:rPr lang="ru-RU" b="1" dirty="0" smtClean="0">
                <a:solidFill>
                  <a:srgbClr val="7030A0"/>
                </a:solidFill>
              </a:rPr>
              <a:t>Ул. Лермонтова, 22</a:t>
            </a:r>
          </a:p>
          <a:p>
            <a:pPr algn="r"/>
            <a:r>
              <a:rPr lang="ru-RU" b="1" dirty="0" smtClean="0">
                <a:solidFill>
                  <a:srgbClr val="7030A0"/>
                </a:solidFill>
              </a:rPr>
              <a:t>Тел.: 32-29-26</a:t>
            </a:r>
          </a:p>
          <a:p>
            <a:pPr algn="r"/>
            <a:r>
              <a:rPr lang="en-US" b="1" dirty="0" smtClean="0">
                <a:solidFill>
                  <a:srgbClr val="7030A0"/>
                </a:solidFill>
              </a:rPr>
              <a:t>E-mail: mbdou-74@mail.ru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472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abstraktnye-fony-dlya-prezentacii-volny-03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193" y="0"/>
            <a:ext cx="91308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796" y="2287168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smtClean="0"/>
              <a:t>Для всех тех, кто не стоит на месте, идет  в ногу со временем, стремится постоянно повышать свой  уровень педагогической культуры и креативно мыслить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7650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abstraktnye-fony-dlya-prezentacii-volny-03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193" y="0"/>
            <a:ext cx="91308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Приглашаем к участию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В течение года в рамках центра, во-первых, работа с  педагогами будет</a:t>
            </a:r>
            <a:r>
              <a:rPr lang="ru-RU" b="1" dirty="0">
                <a:solidFill>
                  <a:srgbClr val="7030A0"/>
                </a:solidFill>
              </a:rPr>
              <a:t> представлена</a:t>
            </a:r>
            <a:r>
              <a:rPr lang="ru-RU" b="1" dirty="0" smtClean="0">
                <a:solidFill>
                  <a:srgbClr val="7030A0"/>
                </a:solidFill>
              </a:rPr>
              <a:t>  в разнообразных и интересных формах (мастер-класс, семинар-практикум и т.д.)</a:t>
            </a:r>
          </a:p>
          <a:p>
            <a:pPr marL="0" indent="0" algn="just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Во – вторых, будет представлен практический и востребованный в современных условиях опыт работы воспитателей с детьми возраста 4-5лет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0387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101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Центр воспитателей средних групп по программе  «От рождения до школы» 2018-2019 </vt:lpstr>
      <vt:lpstr>Для всех тех, кто не стоит на месте, идет  в ногу со временем, стремится постоянно повышать свой  уровень педагогической культуры и креативно мыслить</vt:lpstr>
      <vt:lpstr>Приглашаем к участию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 воспитателей средних групп по программе  «От рождения до школы» 2018-2019</dc:title>
  <dc:creator>ADMIN</dc:creator>
  <cp:lastModifiedBy>GordeevAV</cp:lastModifiedBy>
  <cp:revision>5</cp:revision>
  <dcterms:created xsi:type="dcterms:W3CDTF">2018-09-19T03:02:48Z</dcterms:created>
  <dcterms:modified xsi:type="dcterms:W3CDTF">2018-10-11T08:12:34Z</dcterms:modified>
</cp:coreProperties>
</file>