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1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96-B353-4514-806B-515781EEBF3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56C4-05A1-41BF-A679-C4BF2CCAC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2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96-B353-4514-806B-515781EEBF3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56C4-05A1-41BF-A679-C4BF2CCAC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1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96-B353-4514-806B-515781EEBF3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56C4-05A1-41BF-A679-C4BF2CCAC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9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96-B353-4514-806B-515781EEBF3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56C4-05A1-41BF-A679-C4BF2CCAC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8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96-B353-4514-806B-515781EEBF3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56C4-05A1-41BF-A679-C4BF2CCAC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5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96-B353-4514-806B-515781EEBF3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56C4-05A1-41BF-A679-C4BF2CCAC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5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96-B353-4514-806B-515781EEBF3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56C4-05A1-41BF-A679-C4BF2CCAC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3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96-B353-4514-806B-515781EEBF3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56C4-05A1-41BF-A679-C4BF2CCAC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4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96-B353-4514-806B-515781EEBF3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56C4-05A1-41BF-A679-C4BF2CCAC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9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96-B353-4514-806B-515781EEBF3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56C4-05A1-41BF-A679-C4BF2CCAC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84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96-B353-4514-806B-515781EEBF3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56C4-05A1-41BF-A679-C4BF2CCAC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5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DD96-B353-4514-806B-515781EEBF3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56C4-05A1-41BF-A679-C4BF2CCAC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7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-kartinki.ru/fony/fon_14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7" y="4184"/>
            <a:ext cx="9311279" cy="68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Autofit/>
          </a:bodyPr>
          <a:lstStyle/>
          <a:p>
            <a:pPr algn="r"/>
            <a:r>
              <a:rPr lang="ru-RU" sz="9000" dirty="0" smtClean="0"/>
              <a:t>Секрет     успешности </a:t>
            </a:r>
            <a:br>
              <a:rPr lang="ru-RU" sz="9000" dirty="0" smtClean="0"/>
            </a:br>
            <a:r>
              <a:rPr lang="ru-RU" sz="9000" dirty="0" smtClean="0"/>
              <a:t>педагога-психолога</a:t>
            </a:r>
            <a:endParaRPr lang="ru-RU" sz="9000" dirty="0"/>
          </a:p>
        </p:txBody>
      </p:sp>
      <p:pic>
        <p:nvPicPr>
          <p:cNvPr id="1028" name="Picture 4" descr="https://otvet.imgsmail.ru/download/12850878_87cc9672b06152be20e1d45bbbf60433_8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389270"/>
            <a:ext cx="2448270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350" y="-49213"/>
            <a:ext cx="9412288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2.bp.blogspot.com/-pg5ABP0etxo/U0eMwyFgxzI/AAAAAAAAHv0/OLUZaVAvpgQ/w1200-h630-p-k-no-nu/fortune-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5243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www.b17.ru/foto/comments/comment_52037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1000" cy="66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31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if-kartinki.ru/fony/fon_14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66" y="-25152"/>
            <a:ext cx="941073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effectLst/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 smtClean="0">
              <a:effectLst/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4400" dirty="0" smtClean="0">
                <a:effectLst/>
                <a:latin typeface="Times New Roman"/>
                <a:ea typeface="Calibri"/>
              </a:rPr>
              <a:t>По каким критериям можно, хотя бы приблизительно, оценить успех специалиста в этой профессии?</a:t>
            </a:r>
            <a:endParaRPr lang="ru-RU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496938"/>
            <a:ext cx="1460861" cy="146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i.ytimg.com/vi/y-tsJYlgirI/maxresdefaul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937" y="332656"/>
            <a:ext cx="4199112" cy="23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350" y="-46038"/>
            <a:ext cx="941228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6567094" cy="4032448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внешние критерии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</a:rPr>
              <a:t> финансовое благополучие, карьера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226368" cy="316631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5446713"/>
            <a:ext cx="14573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s://4.bp.blogspot.com/-j2COSXRj6a0/WGA6akOWNAI/AAAAAAAAABM/tjWy2zls7B0LlOwPeRY3FvKmzbRYCYKTACLcB/s1600/88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340" y="2780928"/>
            <a:ext cx="271261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partner.coach66.ru/wp-content/uploads/2016/04/excited-woman-holding-cas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4" y="35529"/>
            <a:ext cx="5103986" cy="33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350" y="-46038"/>
            <a:ext cx="941228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Внутренние критерии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1252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Я лучший!</a:t>
            </a:r>
          </a:p>
          <a:p>
            <a:pPr marL="0" indent="0">
              <a:buNone/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Я добился </a:t>
            </a:r>
          </a:p>
          <a:p>
            <a:pPr marL="0" indent="0">
              <a:buNone/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успеха</a:t>
            </a:r>
            <a:endParaRPr lang="ru-RU" sz="5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744" y="5446713"/>
            <a:ext cx="14573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images.golos.io/DQmRs8iEb8muZbccUiDjFV9i87HeZNvhJedATrcm1Hrpx7k/pvE4Wjw9Tr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848" y="2924944"/>
            <a:ext cx="5693491" cy="398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350" y="-46038"/>
            <a:ext cx="941228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610" y="5446713"/>
            <a:ext cx="14573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586814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5800" dirty="0" smtClean="0">
                <a:effectLst/>
                <a:latin typeface="Times New Roman"/>
                <a:ea typeface="Times New Roman"/>
                <a:cs typeface="Times New Roman"/>
              </a:rPr>
              <a:t>Вывод:</a:t>
            </a:r>
            <a:endParaRPr lang="ru-RU" sz="58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— неправильно поставленные цели;</a:t>
            </a:r>
            <a:endParaRPr lang="ru-RU" sz="14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— остановка на полпути;</a:t>
            </a:r>
            <a:endParaRPr lang="ru-RU" sz="14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— лень;</a:t>
            </a:r>
            <a:endParaRPr lang="ru-RU" sz="14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— не желание расстаться со своей зоной комфорта;</a:t>
            </a:r>
            <a:endParaRPr lang="ru-RU" sz="14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— отсутствие желания напрягаться, трудиться,              развиваться;</a:t>
            </a:r>
            <a:endParaRPr lang="ru-RU" sz="14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— недостаточная мотивация;</a:t>
            </a:r>
            <a:endParaRPr lang="ru-RU" sz="1400" u="sng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— зацикливание на плохом и несбыточном идеале;</a:t>
            </a:r>
            <a:endParaRPr lang="ru-RU" sz="14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— привычка придумывать оправдания своим неудачам.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126" name="Picture 6" descr="https://shkolazhizni.ru/img/content/i134/134019_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513" y="4501426"/>
            <a:ext cx="3329133" cy="22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.pfst.net/2011.01/42842982302b8544954ae7e88c7fe26e703a171164_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3" y="-74653"/>
            <a:ext cx="4407287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350" y="-49213"/>
            <a:ext cx="9412288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ww.b17.ru/foto/uploaded/aa3d86e8c726e27bf4095ed7778d453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518457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www.b17.ru/foto/uploaded/c99d334599b1dd9d1ff8e27a28e83354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914283" cy="356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ww.b17.ru/foto/uploaded/5c27c2e1e3f08fb6cf35b729bb1a87df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388" y="116632"/>
            <a:ext cx="386561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екрет успеха коллег психологов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094187" cy="263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51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350" y="-49213"/>
            <a:ext cx="9412288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168" y="-15429"/>
            <a:ext cx="946641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57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350" y="-49213"/>
            <a:ext cx="9412288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itd1.mycdn.me/image?id=864785071960&amp;t=20&amp;plc=WEB&amp;tkn=*tTpGbO0oi1VpLtTEe1t6cb2c_Y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72" y="116632"/>
            <a:ext cx="8403643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28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m0-tub-ru.yandex.net/i?id=926d0d8d727e4aa7c7fd1d56e334fed3&amp;n=13&amp;exp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8074"/>
            <a:ext cx="7128792" cy="682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8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80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Секрет     успешности  педагога-психолога</vt:lpstr>
      <vt:lpstr>Презентация PowerPoint</vt:lpstr>
      <vt:lpstr>внешние критерии  финансовое благополучие, карьера</vt:lpstr>
      <vt:lpstr>Внутренние критерии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     успешности  педагога-психолога</dc:title>
  <dc:creator>Гриша</dc:creator>
  <cp:lastModifiedBy>GordeevAV</cp:lastModifiedBy>
  <cp:revision>7</cp:revision>
  <dcterms:created xsi:type="dcterms:W3CDTF">2018-11-21T16:10:35Z</dcterms:created>
  <dcterms:modified xsi:type="dcterms:W3CDTF">2019-02-04T07:44:46Z</dcterms:modified>
</cp:coreProperties>
</file>