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3" r:id="rId4"/>
    <p:sldId id="282" r:id="rId5"/>
    <p:sldId id="280" r:id="rId6"/>
    <p:sldId id="281" r:id="rId7"/>
    <p:sldId id="277" r:id="rId8"/>
    <p:sldId id="279" r:id="rId9"/>
    <p:sldId id="278" r:id="rId10"/>
    <p:sldId id="273" r:id="rId11"/>
    <p:sldId id="276" r:id="rId12"/>
    <p:sldId id="284" r:id="rId13"/>
    <p:sldId id="285" r:id="rId14"/>
    <p:sldId id="274" r:id="rId15"/>
    <p:sldId id="275" r:id="rId16"/>
    <p:sldId id="294" r:id="rId17"/>
    <p:sldId id="260" r:id="rId18"/>
    <p:sldId id="261" r:id="rId19"/>
    <p:sldId id="287" r:id="rId20"/>
    <p:sldId id="289" r:id="rId21"/>
    <p:sldId id="290" r:id="rId22"/>
    <p:sldId id="291" r:id="rId23"/>
    <p:sldId id="299" r:id="rId24"/>
    <p:sldId id="301" r:id="rId25"/>
    <p:sldId id="295" r:id="rId26"/>
    <p:sldId id="263" r:id="rId27"/>
    <p:sldId id="264" r:id="rId28"/>
    <p:sldId id="300" r:id="rId29"/>
    <p:sldId id="265" r:id="rId30"/>
    <p:sldId id="297" r:id="rId31"/>
    <p:sldId id="266" r:id="rId32"/>
    <p:sldId id="29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556-C63C-482A-80D9-6DE586101E2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3471D-78FA-4390-8352-99F123D77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35.jpeg"/><Relationship Id="rId17" Type="http://schemas.openxmlformats.org/officeDocument/2006/relationships/image" Target="../media/image56.png"/><Relationship Id="rId2" Type="http://schemas.openxmlformats.org/officeDocument/2006/relationships/image" Target="../media/image2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69.png"/><Relationship Id="rId3" Type="http://schemas.openxmlformats.org/officeDocument/2006/relationships/image" Target="../media/image3.png"/><Relationship Id="rId21" Type="http://schemas.openxmlformats.org/officeDocument/2006/relationships/image" Target="../media/image72.png"/><Relationship Id="rId7" Type="http://schemas.openxmlformats.org/officeDocument/2006/relationships/image" Target="../media/image22.png"/><Relationship Id="rId12" Type="http://schemas.openxmlformats.org/officeDocument/2006/relationships/image" Target="../media/image35.jpeg"/><Relationship Id="rId17" Type="http://schemas.openxmlformats.org/officeDocument/2006/relationships/image" Target="../media/image56.png"/><Relationship Id="rId2" Type="http://schemas.openxmlformats.org/officeDocument/2006/relationships/image" Target="../media/image2.jpeg"/><Relationship Id="rId16" Type="http://schemas.openxmlformats.org/officeDocument/2006/relationships/image" Target="../media/image55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70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hajnikam.ru/uploads/posts/2011-09/1315250930_mail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H:\1\1 Открытое занятие\uslugi_lesovoza_161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75" y="0"/>
            <a:ext cx="81915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:\1\1 Открытое занятие\6437021_x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773" y="0"/>
            <a:ext cx="79542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1\1 Открытое занятие\2fons.ru-273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8652"/>
            <a:ext cx="9144000" cy="6858000"/>
          </a:xfrm>
          <a:prstGeom prst="rect">
            <a:avLst/>
          </a:prstGeom>
          <a:noFill/>
        </p:spPr>
      </p:pic>
      <p:pic>
        <p:nvPicPr>
          <p:cNvPr id="30723" name="Picture 3" descr="H:\1\1 Открытое занятие\hello_html_m407b19a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43042" y="0"/>
            <a:ext cx="1857388" cy="2214578"/>
          </a:xfrm>
          <a:prstGeom prst="rect">
            <a:avLst/>
          </a:prstGeom>
          <a:noFill/>
        </p:spPr>
      </p:pic>
      <p:pic>
        <p:nvPicPr>
          <p:cNvPr id="4" name="Picture 3" descr="H:\1\1 Открытое занятие\hello_html_m407b19a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1857388" cy="221457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285984" y="857232"/>
            <a:ext cx="571504" cy="50006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85984" y="285728"/>
            <a:ext cx="571504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58148" y="857232"/>
            <a:ext cx="57150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8148" y="357166"/>
            <a:ext cx="571504" cy="50006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1" descr="H:\1\1 Открытое занятие\1431242310_agsserbhgtm05cj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500306"/>
            <a:ext cx="2265843" cy="1546965"/>
          </a:xfrm>
          <a:prstGeom prst="rect">
            <a:avLst/>
          </a:prstGeom>
          <a:noFill/>
        </p:spPr>
      </p:pic>
      <p:pic>
        <p:nvPicPr>
          <p:cNvPr id="10" name="Picture 5" descr="H:\1\1 Открытое занятие\Dump-truc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5413065"/>
            <a:ext cx="2625166" cy="1444935"/>
          </a:xfrm>
          <a:prstGeom prst="rect">
            <a:avLst/>
          </a:prstGeom>
          <a:noFill/>
        </p:spPr>
      </p:pic>
      <p:pic>
        <p:nvPicPr>
          <p:cNvPr id="11" name="Picture 13" descr="https://avatanplus.com/files/resources/original/576d719d92bc91558383cfa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786190"/>
            <a:ext cx="2286016" cy="1496934"/>
          </a:xfrm>
          <a:prstGeom prst="rect">
            <a:avLst/>
          </a:prstGeom>
          <a:noFill/>
        </p:spPr>
      </p:pic>
      <p:pic>
        <p:nvPicPr>
          <p:cNvPr id="12" name="Picture 6" descr="H:\1\1 Открытое занятие\574957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428736"/>
            <a:ext cx="1595611" cy="928694"/>
          </a:xfrm>
          <a:prstGeom prst="rect">
            <a:avLst/>
          </a:prstGeom>
          <a:noFill/>
        </p:spPr>
      </p:pic>
      <p:pic>
        <p:nvPicPr>
          <p:cNvPr id="15" name="Picture 10" descr="H:\1\1 Открытое занятие\Auto_66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43570" y="4714884"/>
            <a:ext cx="2786082" cy="1928826"/>
          </a:xfrm>
          <a:prstGeom prst="rect">
            <a:avLst/>
          </a:prstGeom>
          <a:noFill/>
        </p:spPr>
      </p:pic>
      <p:pic>
        <p:nvPicPr>
          <p:cNvPr id="16" name="Picture 7" descr="H:\1\1 Открытое занятие\9dfc2792a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57818" y="2928934"/>
            <a:ext cx="1923331" cy="1000132"/>
          </a:xfrm>
          <a:prstGeom prst="rect">
            <a:avLst/>
          </a:prstGeom>
          <a:noFill/>
        </p:spPr>
      </p:pic>
      <p:pic>
        <p:nvPicPr>
          <p:cNvPr id="17" name="Picture 4" descr="H:\1\1 Открытое занятие\graphics-police-car-71792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715140" y="3357562"/>
            <a:ext cx="2621891" cy="1643050"/>
          </a:xfrm>
          <a:prstGeom prst="rect">
            <a:avLst/>
          </a:prstGeom>
          <a:noFill/>
        </p:spPr>
      </p:pic>
      <p:pic>
        <p:nvPicPr>
          <p:cNvPr id="18" name="Picture 3" descr="H:\1\1 Открытое занятие\LIMUZINY_nasimke_ru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98613" y="1489239"/>
            <a:ext cx="2655646" cy="868192"/>
          </a:xfrm>
          <a:prstGeom prst="rect">
            <a:avLst/>
          </a:prstGeom>
          <a:noFill/>
        </p:spPr>
      </p:pic>
      <p:pic>
        <p:nvPicPr>
          <p:cNvPr id="14" name="Picture 8" descr="H:\1\1 Открытое занятие\2bda0415be45a4a1082d9bc438b494cf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1857364"/>
            <a:ext cx="1785950" cy="1557474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1607347" y="3393281"/>
            <a:ext cx="6858000" cy="71438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H:\1\1 Открытое занятие\72106_polya_nebo_trava_luga_prostory_1920x1275_(www.GetBg.ne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09" y="0"/>
            <a:ext cx="8284291" cy="6858000"/>
          </a:xfrm>
          <a:prstGeom prst="rect">
            <a:avLst/>
          </a:prstGeom>
          <a:noFill/>
        </p:spPr>
      </p:pic>
      <p:pic>
        <p:nvPicPr>
          <p:cNvPr id="4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4486481" cy="1033240"/>
          </a:xfrm>
          <a:prstGeom prst="rect">
            <a:avLst/>
          </a:prstGeom>
          <a:noFill/>
        </p:spPr>
      </p:pic>
      <p:pic>
        <p:nvPicPr>
          <p:cNvPr id="2054" name="Picture 6" descr="H:\1\1 Открытое занятие\roadway-clipart-highway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8421722" cy="3286124"/>
          </a:xfrm>
          <a:prstGeom prst="rect">
            <a:avLst/>
          </a:prstGeom>
          <a:noFill/>
        </p:spPr>
      </p:pic>
      <p:pic>
        <p:nvPicPr>
          <p:cNvPr id="12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348" y="3071810"/>
            <a:ext cx="4486481" cy="1033240"/>
          </a:xfrm>
          <a:prstGeom prst="rect">
            <a:avLst/>
          </a:prstGeom>
          <a:noFill/>
        </p:spPr>
      </p:pic>
      <p:pic>
        <p:nvPicPr>
          <p:cNvPr id="13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857496"/>
            <a:ext cx="4486481" cy="1033240"/>
          </a:xfrm>
          <a:prstGeom prst="rect">
            <a:avLst/>
          </a:prstGeom>
          <a:noFill/>
        </p:spPr>
      </p:pic>
      <p:pic>
        <p:nvPicPr>
          <p:cNvPr id="3075" name="Picture 3" descr="H:\1\1 Открытое занятие\LIMUZINY_nasimke_r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6011" flipH="1">
            <a:off x="7092683" y="4141918"/>
            <a:ext cx="1781052" cy="582267"/>
          </a:xfrm>
          <a:prstGeom prst="rect">
            <a:avLst/>
          </a:prstGeom>
          <a:noFill/>
        </p:spPr>
      </p:pic>
      <p:pic>
        <p:nvPicPr>
          <p:cNvPr id="3076" name="Picture 4" descr="H:\1\1 Открытое занятие\graphics-police-car-7179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3240" y="3857628"/>
            <a:ext cx="1857388" cy="1163962"/>
          </a:xfrm>
          <a:prstGeom prst="rect">
            <a:avLst/>
          </a:prstGeom>
          <a:noFill/>
        </p:spPr>
      </p:pic>
      <p:pic>
        <p:nvPicPr>
          <p:cNvPr id="3077" name="Picture 5" descr="H:\1\1 Открытое занятие\Dump-tru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143512"/>
            <a:ext cx="2625166" cy="1444935"/>
          </a:xfrm>
          <a:prstGeom prst="rect">
            <a:avLst/>
          </a:prstGeom>
          <a:noFill/>
        </p:spPr>
      </p:pic>
      <p:pic>
        <p:nvPicPr>
          <p:cNvPr id="3078" name="Picture 6" descr="H:\1\1 Открытое занятие\574957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357694"/>
            <a:ext cx="785818" cy="457370"/>
          </a:xfrm>
          <a:prstGeom prst="rect">
            <a:avLst/>
          </a:prstGeom>
          <a:noFill/>
        </p:spPr>
      </p:pic>
      <p:pic>
        <p:nvPicPr>
          <p:cNvPr id="3079" name="Picture 7" descr="H:\1\1 Открытое занятие\9dfc2792a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092">
            <a:off x="6305445" y="3546616"/>
            <a:ext cx="1648570" cy="714380"/>
          </a:xfrm>
          <a:prstGeom prst="rect">
            <a:avLst/>
          </a:prstGeom>
          <a:noFill/>
        </p:spPr>
      </p:pic>
      <p:pic>
        <p:nvPicPr>
          <p:cNvPr id="3080" name="Picture 8" descr="H:\1\1 Открытое занятие\2bda0415be45a4a1082d9bc438b494cf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1785949" cy="1557473"/>
          </a:xfrm>
          <a:prstGeom prst="rect">
            <a:avLst/>
          </a:prstGeom>
          <a:noFill/>
        </p:spPr>
      </p:pic>
      <p:pic>
        <p:nvPicPr>
          <p:cNvPr id="3082" name="Picture 10" descr="H:\1\1 Открытое занятие\Auto_66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0957" y="2854566"/>
            <a:ext cx="1643042" cy="931624"/>
          </a:xfrm>
          <a:prstGeom prst="rect">
            <a:avLst/>
          </a:prstGeom>
          <a:noFill/>
        </p:spPr>
      </p:pic>
      <p:pic>
        <p:nvPicPr>
          <p:cNvPr id="3083" name="Picture 11" descr="H:\1\1 Открытое занятие\1431242310_agsserbhgtm05cj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143380"/>
            <a:ext cx="1428760" cy="975461"/>
          </a:xfrm>
          <a:prstGeom prst="rect">
            <a:avLst/>
          </a:prstGeom>
          <a:noFill/>
        </p:spPr>
      </p:pic>
      <p:pic>
        <p:nvPicPr>
          <p:cNvPr id="3085" name="Picture 13" descr="https://avatanplus.com/files/resources/original/576d719d92bc91558383cfa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500570"/>
            <a:ext cx="1071570" cy="701688"/>
          </a:xfrm>
          <a:prstGeom prst="rect">
            <a:avLst/>
          </a:prstGeom>
          <a:noFill/>
        </p:spPr>
      </p:pic>
      <p:pic>
        <p:nvPicPr>
          <p:cNvPr id="16" name="Picture 5" descr="H:\1\1 Открытое занятие\rails-155636_960_720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59" b="41601"/>
          <a:stretch>
            <a:fillRect/>
          </a:stretch>
        </p:blipFill>
        <p:spPr bwMode="auto">
          <a:xfrm>
            <a:off x="3142108" y="6072206"/>
            <a:ext cx="6001892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:\1\1 Открытое занятие\36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693" y="0"/>
            <a:ext cx="81643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1\1 Открытое занятие\67758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9117">
            <a:off x="1446575" y="3228682"/>
            <a:ext cx="5821541" cy="322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H:\1\1 Открытое занятие\72106_polya_nebo_trava_luga_prostory_1920x1275_(www.GetBg.ne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09" y="0"/>
            <a:ext cx="8284291" cy="6858000"/>
          </a:xfrm>
          <a:prstGeom prst="rect">
            <a:avLst/>
          </a:prstGeom>
          <a:noFill/>
        </p:spPr>
      </p:pic>
      <p:pic>
        <p:nvPicPr>
          <p:cNvPr id="4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4486481" cy="1033240"/>
          </a:xfrm>
          <a:prstGeom prst="rect">
            <a:avLst/>
          </a:prstGeom>
          <a:noFill/>
        </p:spPr>
      </p:pic>
      <p:pic>
        <p:nvPicPr>
          <p:cNvPr id="2054" name="Picture 6" descr="H:\1\1 Открытое занятие\roadway-clipart-highway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8421722" cy="3286124"/>
          </a:xfrm>
          <a:prstGeom prst="rect">
            <a:avLst/>
          </a:prstGeom>
          <a:noFill/>
        </p:spPr>
      </p:pic>
      <p:pic>
        <p:nvPicPr>
          <p:cNvPr id="12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348" y="3071810"/>
            <a:ext cx="4486481" cy="1033240"/>
          </a:xfrm>
          <a:prstGeom prst="rect">
            <a:avLst/>
          </a:prstGeom>
          <a:noFill/>
        </p:spPr>
      </p:pic>
      <p:pic>
        <p:nvPicPr>
          <p:cNvPr id="13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857496"/>
            <a:ext cx="4486481" cy="1033240"/>
          </a:xfrm>
          <a:prstGeom prst="rect">
            <a:avLst/>
          </a:prstGeom>
          <a:noFill/>
        </p:spPr>
      </p:pic>
      <p:pic>
        <p:nvPicPr>
          <p:cNvPr id="3075" name="Picture 3" descr="H:\1\1 Открытое занятие\LIMUZINY_nasimke_r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6011" flipH="1">
            <a:off x="7092683" y="4141918"/>
            <a:ext cx="1781052" cy="582267"/>
          </a:xfrm>
          <a:prstGeom prst="rect">
            <a:avLst/>
          </a:prstGeom>
          <a:noFill/>
        </p:spPr>
      </p:pic>
      <p:pic>
        <p:nvPicPr>
          <p:cNvPr id="3076" name="Picture 4" descr="H:\1\1 Открытое занятие\graphics-police-car-7179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3240" y="3857628"/>
            <a:ext cx="1857388" cy="1163962"/>
          </a:xfrm>
          <a:prstGeom prst="rect">
            <a:avLst/>
          </a:prstGeom>
          <a:noFill/>
        </p:spPr>
      </p:pic>
      <p:pic>
        <p:nvPicPr>
          <p:cNvPr id="3077" name="Picture 5" descr="H:\1\1 Открытое занятие\Dump-tru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143512"/>
            <a:ext cx="2625166" cy="1444935"/>
          </a:xfrm>
          <a:prstGeom prst="rect">
            <a:avLst/>
          </a:prstGeom>
          <a:noFill/>
        </p:spPr>
      </p:pic>
      <p:pic>
        <p:nvPicPr>
          <p:cNvPr id="3078" name="Picture 6" descr="H:\1\1 Открытое занятие\574957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357694"/>
            <a:ext cx="785818" cy="457370"/>
          </a:xfrm>
          <a:prstGeom prst="rect">
            <a:avLst/>
          </a:prstGeom>
          <a:noFill/>
        </p:spPr>
      </p:pic>
      <p:pic>
        <p:nvPicPr>
          <p:cNvPr id="3079" name="Picture 7" descr="H:\1\1 Открытое занятие\9dfc2792a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092">
            <a:off x="6305445" y="3546616"/>
            <a:ext cx="1648570" cy="714380"/>
          </a:xfrm>
          <a:prstGeom prst="rect">
            <a:avLst/>
          </a:prstGeom>
          <a:noFill/>
        </p:spPr>
      </p:pic>
      <p:pic>
        <p:nvPicPr>
          <p:cNvPr id="3080" name="Picture 8" descr="H:\1\1 Открытое занятие\2bda0415be45a4a1082d9bc438b494cf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1785949" cy="1557473"/>
          </a:xfrm>
          <a:prstGeom prst="rect">
            <a:avLst/>
          </a:prstGeom>
          <a:noFill/>
        </p:spPr>
      </p:pic>
      <p:pic>
        <p:nvPicPr>
          <p:cNvPr id="3082" name="Picture 10" descr="H:\1\1 Открытое занятие\Auto_66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0957" y="2854566"/>
            <a:ext cx="1643042" cy="931624"/>
          </a:xfrm>
          <a:prstGeom prst="rect">
            <a:avLst/>
          </a:prstGeom>
          <a:noFill/>
        </p:spPr>
      </p:pic>
      <p:pic>
        <p:nvPicPr>
          <p:cNvPr id="3083" name="Picture 11" descr="H:\1\1 Открытое занятие\1431242310_agsserbhgtm05cj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143380"/>
            <a:ext cx="1428760" cy="975461"/>
          </a:xfrm>
          <a:prstGeom prst="rect">
            <a:avLst/>
          </a:prstGeom>
          <a:noFill/>
        </p:spPr>
      </p:pic>
      <p:pic>
        <p:nvPicPr>
          <p:cNvPr id="3085" name="Picture 13" descr="https://avatanplus.com/files/resources/original/576d719d92bc91558383cfa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500570"/>
            <a:ext cx="1071570" cy="701688"/>
          </a:xfrm>
          <a:prstGeom prst="rect">
            <a:avLst/>
          </a:prstGeom>
          <a:noFill/>
        </p:spPr>
      </p:pic>
      <p:pic>
        <p:nvPicPr>
          <p:cNvPr id="18" name="Picture 16" descr="H:\1\1 Открытое занятие\677583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636"/>
            <a:ext cx="4152072" cy="211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H:\1\1 Открытое занятие\04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cxnSp>
        <p:nvCxnSpPr>
          <p:cNvPr id="32771" name="AutoShape 3"/>
          <p:cNvCxnSpPr>
            <a:cxnSpLocks noChangeShapeType="1"/>
          </p:cNvCxnSpPr>
          <p:nvPr/>
        </p:nvCxnSpPr>
        <p:spPr bwMode="auto">
          <a:xfrm rot="5400000" flipH="1" flipV="1">
            <a:off x="431792" y="3068614"/>
            <a:ext cx="2027238" cy="33366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2" name="AutoShape 4"/>
          <p:cNvCxnSpPr>
            <a:cxnSpLocks noChangeShapeType="1"/>
          </p:cNvCxnSpPr>
          <p:nvPr/>
        </p:nvCxnSpPr>
        <p:spPr bwMode="auto">
          <a:xfrm>
            <a:off x="1643042" y="4071942"/>
            <a:ext cx="1785950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3786182" y="4071942"/>
            <a:ext cx="1643074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6715140" y="4071942"/>
            <a:ext cx="1571636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3" name="AutoShape 5"/>
          <p:cNvCxnSpPr>
            <a:cxnSpLocks noChangeShapeType="1"/>
          </p:cNvCxnSpPr>
          <p:nvPr/>
        </p:nvCxnSpPr>
        <p:spPr bwMode="auto">
          <a:xfrm>
            <a:off x="5715008" y="4071942"/>
            <a:ext cx="644523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643966" y="3929066"/>
            <a:ext cx="203200" cy="214304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://www.clipartbest.com/cliparts/jcx/okr/jcxokrjM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43042" y="2500306"/>
            <a:ext cx="1780322" cy="14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tatic8.depositphotos.com/1000792/1048/v/450/depositphotos_10480266-stock-illustration-forest-landscap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643182"/>
            <a:ext cx="14674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H:\1\1 Открытое занятие\72106_polya_nebo_trava_luga_prostory_1920x1275_(www.GetBg.ne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09" y="0"/>
            <a:ext cx="8284291" cy="6858000"/>
          </a:xfrm>
          <a:prstGeom prst="rect">
            <a:avLst/>
          </a:prstGeom>
          <a:noFill/>
        </p:spPr>
      </p:pic>
      <p:pic>
        <p:nvPicPr>
          <p:cNvPr id="4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071810"/>
            <a:ext cx="4486481" cy="1033240"/>
          </a:xfrm>
          <a:prstGeom prst="rect">
            <a:avLst/>
          </a:prstGeom>
          <a:noFill/>
        </p:spPr>
      </p:pic>
      <p:pic>
        <p:nvPicPr>
          <p:cNvPr id="2053" name="Picture 5" descr="H:\1\1 Открытое занятие\rails-155636_960_7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59" b="41601"/>
          <a:stretch>
            <a:fillRect/>
          </a:stretch>
        </p:blipFill>
        <p:spPr bwMode="auto">
          <a:xfrm>
            <a:off x="2596282" y="6000744"/>
            <a:ext cx="6547718" cy="857256"/>
          </a:xfrm>
          <a:prstGeom prst="rect">
            <a:avLst/>
          </a:prstGeom>
          <a:noFill/>
        </p:spPr>
      </p:pic>
      <p:pic>
        <p:nvPicPr>
          <p:cNvPr id="2054" name="Picture 6" descr="H:\1\1 Открытое занятие\roadway-clipart-highway-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714752"/>
            <a:ext cx="8421722" cy="3143248"/>
          </a:xfrm>
          <a:prstGeom prst="rect">
            <a:avLst/>
          </a:prstGeom>
          <a:noFill/>
        </p:spPr>
      </p:pic>
      <p:pic>
        <p:nvPicPr>
          <p:cNvPr id="12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786" y="3000372"/>
            <a:ext cx="4486481" cy="1033240"/>
          </a:xfrm>
          <a:prstGeom prst="rect">
            <a:avLst/>
          </a:prstGeom>
          <a:noFill/>
        </p:spPr>
      </p:pic>
      <p:pic>
        <p:nvPicPr>
          <p:cNvPr id="13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786058"/>
            <a:ext cx="4486481" cy="103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H:\1\1 Открытое занятие\04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cxnSp>
        <p:nvCxnSpPr>
          <p:cNvPr id="32771" name="AutoShape 3"/>
          <p:cNvCxnSpPr>
            <a:cxnSpLocks noChangeShapeType="1"/>
          </p:cNvCxnSpPr>
          <p:nvPr/>
        </p:nvCxnSpPr>
        <p:spPr bwMode="auto">
          <a:xfrm rot="5400000" flipH="1" flipV="1">
            <a:off x="931858" y="3068614"/>
            <a:ext cx="2027238" cy="33366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2" name="AutoShape 4"/>
          <p:cNvCxnSpPr>
            <a:cxnSpLocks noChangeShapeType="1"/>
          </p:cNvCxnSpPr>
          <p:nvPr/>
        </p:nvCxnSpPr>
        <p:spPr bwMode="auto">
          <a:xfrm>
            <a:off x="4929190" y="4071942"/>
            <a:ext cx="1500198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3214678" y="4071942"/>
            <a:ext cx="1500198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6715140" y="4071942"/>
            <a:ext cx="1571636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3" name="AutoShape 5"/>
          <p:cNvCxnSpPr>
            <a:cxnSpLocks noChangeShapeType="1"/>
          </p:cNvCxnSpPr>
          <p:nvPr/>
        </p:nvCxnSpPr>
        <p:spPr bwMode="auto">
          <a:xfrm>
            <a:off x="2143108" y="4071942"/>
            <a:ext cx="858837" cy="0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643966" y="3929066"/>
            <a:ext cx="203200" cy="214304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://cliparts.co/cliparts/kTM/nkq/kTMnkq7xc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ages.easyfreeclipart.com/180/free-to-use-amp-public-domain-airship-clip-art-180033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86512" y="2428868"/>
            <a:ext cx="2311933" cy="153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H:\1\1 Открытое занятие\04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cxnSp>
        <p:nvCxnSpPr>
          <p:cNvPr id="32771" name="AutoShape 3"/>
          <p:cNvCxnSpPr>
            <a:cxnSpLocks noChangeShapeType="1"/>
          </p:cNvCxnSpPr>
          <p:nvPr/>
        </p:nvCxnSpPr>
        <p:spPr bwMode="auto">
          <a:xfrm rot="5400000" flipH="1" flipV="1">
            <a:off x="360354" y="2997176"/>
            <a:ext cx="2027238" cy="33366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2" name="AutoShape 4"/>
          <p:cNvCxnSpPr>
            <a:cxnSpLocks noChangeShapeType="1"/>
          </p:cNvCxnSpPr>
          <p:nvPr/>
        </p:nvCxnSpPr>
        <p:spPr bwMode="auto">
          <a:xfrm>
            <a:off x="1500166" y="4071942"/>
            <a:ext cx="1500198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3286116" y="4071942"/>
            <a:ext cx="1428760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6572264" y="4071942"/>
            <a:ext cx="1714512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3" name="AutoShape 5"/>
          <p:cNvCxnSpPr>
            <a:cxnSpLocks noChangeShapeType="1"/>
          </p:cNvCxnSpPr>
          <p:nvPr/>
        </p:nvCxnSpPr>
        <p:spPr bwMode="auto">
          <a:xfrm>
            <a:off x="5286380" y="4071942"/>
            <a:ext cx="644523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643966" y="3929066"/>
            <a:ext cx="203200" cy="214304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au.toluna.com/dpolls_images/2017/10/27/32b7a188-5f44-4db4-9ad4-27e540baa9e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71744"/>
            <a:ext cx="1571636" cy="12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labuganury.ru/images/uploads/img_5a45e003373ee_%D1%81%D0%B0%D0%BC%D0%BE%D0%BB%D0%B5%D1%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8" y="2500307"/>
            <a:ext cx="22107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H:\1\1 Открытое занятие\04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cxnSp>
        <p:nvCxnSpPr>
          <p:cNvPr id="32771" name="AutoShape 3"/>
          <p:cNvCxnSpPr>
            <a:cxnSpLocks noChangeShapeType="1"/>
          </p:cNvCxnSpPr>
          <p:nvPr/>
        </p:nvCxnSpPr>
        <p:spPr bwMode="auto">
          <a:xfrm rot="5400000" flipH="1" flipV="1">
            <a:off x="431792" y="3068614"/>
            <a:ext cx="2027238" cy="33366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2" name="AutoShape 4"/>
          <p:cNvCxnSpPr>
            <a:cxnSpLocks noChangeShapeType="1"/>
          </p:cNvCxnSpPr>
          <p:nvPr/>
        </p:nvCxnSpPr>
        <p:spPr bwMode="auto">
          <a:xfrm>
            <a:off x="1500166" y="4071942"/>
            <a:ext cx="1214446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7072330" y="4071942"/>
            <a:ext cx="1214446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773" name="AutoShape 5"/>
          <p:cNvCxnSpPr>
            <a:cxnSpLocks noChangeShapeType="1"/>
          </p:cNvCxnSpPr>
          <p:nvPr/>
        </p:nvCxnSpPr>
        <p:spPr bwMode="auto">
          <a:xfrm>
            <a:off x="3000364" y="4071942"/>
            <a:ext cx="571504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643966" y="3929066"/>
            <a:ext cx="203200" cy="214304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>
            <a:off x="3929058" y="4071942"/>
            <a:ext cx="1428760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5572132" y="4071942"/>
            <a:ext cx="1285884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4" name="Рисунок 23" descr="http://hddfhm.com/images/pilot-clipart-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2285992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clipartbest.com/cliparts/jcx/okr/jcxokrjM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728" y="2500306"/>
            <a:ext cx="1500198" cy="13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img-fotki.yandex.ru/get/6005/valenta-mog.69/0_62610_3be5b446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643182"/>
            <a:ext cx="1884865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1\1 Открытое занятие\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1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8.depositphotos.com/1336457/854/v/950/depositphotos_8545407-stock-illustration-mead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pic>
        <p:nvPicPr>
          <p:cNvPr id="1027" name="Picture 3" descr="H:\1\1 Открытое занятие\airport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5203"/>
            <a:ext cx="9144000" cy="1562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H:\1\1 Открытое занятие\72106_polya_nebo_trava_luga_prostory_1920x1275_(www.GetBg.ne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09" y="0"/>
            <a:ext cx="8284291" cy="6858000"/>
          </a:xfrm>
          <a:prstGeom prst="rect">
            <a:avLst/>
          </a:prstGeom>
          <a:noFill/>
        </p:spPr>
      </p:pic>
      <p:pic>
        <p:nvPicPr>
          <p:cNvPr id="4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4486481" cy="1033240"/>
          </a:xfrm>
          <a:prstGeom prst="rect">
            <a:avLst/>
          </a:prstGeom>
          <a:noFill/>
        </p:spPr>
      </p:pic>
      <p:pic>
        <p:nvPicPr>
          <p:cNvPr id="2054" name="Picture 6" descr="H:\1\1 Открытое занятие\roadway-clipart-highway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8421722" cy="3286124"/>
          </a:xfrm>
          <a:prstGeom prst="rect">
            <a:avLst/>
          </a:prstGeom>
          <a:noFill/>
        </p:spPr>
      </p:pic>
      <p:pic>
        <p:nvPicPr>
          <p:cNvPr id="12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348" y="3071810"/>
            <a:ext cx="4486481" cy="1033240"/>
          </a:xfrm>
          <a:prstGeom prst="rect">
            <a:avLst/>
          </a:prstGeom>
          <a:noFill/>
        </p:spPr>
      </p:pic>
      <p:pic>
        <p:nvPicPr>
          <p:cNvPr id="13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857496"/>
            <a:ext cx="4486481" cy="1033240"/>
          </a:xfrm>
          <a:prstGeom prst="rect">
            <a:avLst/>
          </a:prstGeom>
          <a:noFill/>
        </p:spPr>
      </p:pic>
      <p:pic>
        <p:nvPicPr>
          <p:cNvPr id="3075" name="Picture 3" descr="H:\1\1 Открытое занятие\LIMUZINY_nasimke_r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6011" flipH="1">
            <a:off x="7092683" y="4141918"/>
            <a:ext cx="1781052" cy="582267"/>
          </a:xfrm>
          <a:prstGeom prst="rect">
            <a:avLst/>
          </a:prstGeom>
          <a:noFill/>
        </p:spPr>
      </p:pic>
      <p:pic>
        <p:nvPicPr>
          <p:cNvPr id="3076" name="Picture 4" descr="H:\1\1 Открытое занятие\graphics-police-car-7179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3240" y="3857628"/>
            <a:ext cx="1857388" cy="1163962"/>
          </a:xfrm>
          <a:prstGeom prst="rect">
            <a:avLst/>
          </a:prstGeom>
          <a:noFill/>
        </p:spPr>
      </p:pic>
      <p:pic>
        <p:nvPicPr>
          <p:cNvPr id="3077" name="Picture 5" descr="H:\1\1 Открытое занятие\Dump-tru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143512"/>
            <a:ext cx="2625166" cy="1444935"/>
          </a:xfrm>
          <a:prstGeom prst="rect">
            <a:avLst/>
          </a:prstGeom>
          <a:noFill/>
        </p:spPr>
      </p:pic>
      <p:pic>
        <p:nvPicPr>
          <p:cNvPr id="3078" name="Picture 6" descr="H:\1\1 Открытое занятие\574957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357694"/>
            <a:ext cx="785818" cy="457370"/>
          </a:xfrm>
          <a:prstGeom prst="rect">
            <a:avLst/>
          </a:prstGeom>
          <a:noFill/>
        </p:spPr>
      </p:pic>
      <p:pic>
        <p:nvPicPr>
          <p:cNvPr id="3079" name="Picture 7" descr="H:\1\1 Открытое занятие\9dfc2792a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092">
            <a:off x="6305445" y="3546616"/>
            <a:ext cx="1648570" cy="714380"/>
          </a:xfrm>
          <a:prstGeom prst="rect">
            <a:avLst/>
          </a:prstGeom>
          <a:noFill/>
        </p:spPr>
      </p:pic>
      <p:pic>
        <p:nvPicPr>
          <p:cNvPr id="3080" name="Picture 8" descr="H:\1\1 Открытое занятие\2bda0415be45a4a1082d9bc438b494cf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1785949" cy="1557473"/>
          </a:xfrm>
          <a:prstGeom prst="rect">
            <a:avLst/>
          </a:prstGeom>
          <a:noFill/>
        </p:spPr>
      </p:pic>
      <p:pic>
        <p:nvPicPr>
          <p:cNvPr id="3082" name="Picture 10" descr="H:\1\1 Открытое занятие\Auto_66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0957" y="2854566"/>
            <a:ext cx="1643042" cy="931624"/>
          </a:xfrm>
          <a:prstGeom prst="rect">
            <a:avLst/>
          </a:prstGeom>
          <a:noFill/>
        </p:spPr>
      </p:pic>
      <p:pic>
        <p:nvPicPr>
          <p:cNvPr id="3083" name="Picture 11" descr="H:\1\1 Открытое занятие\1431242310_agsserbhgtm05cj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143380"/>
            <a:ext cx="1428760" cy="975461"/>
          </a:xfrm>
          <a:prstGeom prst="rect">
            <a:avLst/>
          </a:prstGeom>
          <a:noFill/>
        </p:spPr>
      </p:pic>
      <p:pic>
        <p:nvPicPr>
          <p:cNvPr id="3085" name="Picture 13" descr="https://avatanplus.com/files/resources/original/576d719d92bc91558383cfa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500570"/>
            <a:ext cx="1071570" cy="701688"/>
          </a:xfrm>
          <a:prstGeom prst="rect">
            <a:avLst/>
          </a:prstGeom>
          <a:noFill/>
        </p:spPr>
      </p:pic>
      <p:pic>
        <p:nvPicPr>
          <p:cNvPr id="18" name="Picture 16" descr="H:\1\1 Открытое занятие\677583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636"/>
            <a:ext cx="4152072" cy="2119049"/>
          </a:xfrm>
          <a:prstGeom prst="rect">
            <a:avLst/>
          </a:prstGeom>
          <a:noFill/>
        </p:spPr>
      </p:pic>
      <p:pic>
        <p:nvPicPr>
          <p:cNvPr id="19" name="Рисунок 18" descr="http://images.easyfreeclipart.com/180/free-to-use-amp-public-domain-airship-clip-art-180033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571868" y="642918"/>
            <a:ext cx="288343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clipartbest.com/cliparts/jcx/okr/jcxokrjMi.png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43042" y="714356"/>
            <a:ext cx="1357322" cy="10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img-fotki.yandex.ru/get/6005/valenta-mog.69/0_62610_3be5b446_orig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15" y="489680"/>
            <a:ext cx="2285984" cy="101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zon-st.cdn.ngenix.net/multimedia/10139389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-100414"/>
            <a:ext cx="8142849" cy="6958415"/>
          </a:xfrm>
          <a:prstGeom prst="rect">
            <a:avLst/>
          </a:prstGeom>
          <a:noFill/>
        </p:spPr>
      </p:pic>
      <p:pic>
        <p:nvPicPr>
          <p:cNvPr id="11268" name="Picture 4" descr="http://pngimg.com/uploads/boat/boat_PNG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00166" y="3714752"/>
            <a:ext cx="1310198" cy="789446"/>
          </a:xfrm>
          <a:prstGeom prst="rect">
            <a:avLst/>
          </a:prstGeom>
          <a:noFill/>
        </p:spPr>
      </p:pic>
      <p:pic>
        <p:nvPicPr>
          <p:cNvPr id="11274" name="Picture 10" descr="https://wordassociations.net/image/600x/svg_to_png/koconmus_Solde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00892" y="857232"/>
            <a:ext cx="2330918" cy="1428760"/>
          </a:xfrm>
          <a:prstGeom prst="rect">
            <a:avLst/>
          </a:prstGeom>
          <a:noFill/>
        </p:spPr>
      </p:pic>
      <p:pic>
        <p:nvPicPr>
          <p:cNvPr id="11266" name="Picture 2" descr="https://img-fotki.yandex.ru/get/69376/259275559.3c7/0_15031f_f80ba0b0_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40" y="2214554"/>
            <a:ext cx="1428760" cy="1357322"/>
          </a:xfrm>
          <a:prstGeom prst="rect">
            <a:avLst/>
          </a:prstGeom>
          <a:noFill/>
        </p:spPr>
      </p:pic>
      <p:pic>
        <p:nvPicPr>
          <p:cNvPr id="8" name="Picture 1" descr="H:\1\1 Открытое занятие\10139389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00240"/>
            <a:ext cx="2057415" cy="1285884"/>
          </a:xfrm>
          <a:prstGeom prst="rect">
            <a:avLst/>
          </a:prstGeom>
          <a:noFill/>
        </p:spPr>
      </p:pic>
      <p:pic>
        <p:nvPicPr>
          <p:cNvPr id="11270" name="Picture 6" descr="http://s16.postimg.org/mdhgr88ut/13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714356"/>
            <a:ext cx="3071803" cy="1597337"/>
          </a:xfrm>
          <a:prstGeom prst="rect">
            <a:avLst/>
          </a:prstGeom>
          <a:noFill/>
        </p:spPr>
      </p:pic>
      <p:pic>
        <p:nvPicPr>
          <p:cNvPr id="11276" name="Picture 12" descr="http://img-fotki.yandex.ru/get/6829/47407354.bff/0_123fa4_a672e9b7_ori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857364"/>
            <a:ext cx="2365801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786050" y="714356"/>
            <a:ext cx="4322762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ookman Old Style"/>
              </a:rPr>
              <a:t>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Bookman Old Sty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.depositphotos.com/1506094/2173/i/950/depositphotos_21734175-stock-photo-hatch-of-a-ship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82621" y="-53257"/>
            <a:ext cx="1857388" cy="26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urex.ru/images/img/819/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929066"/>
            <a:ext cx="2264835" cy="15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ddfhm.com/images/pilot-clipart-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tatic.ozone.ru/multimedia/audio_cd_covers/10131381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286124"/>
            <a:ext cx="2500266" cy="2500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.depositphotos.com/1506094/2173/i/950/depositphotos_21734175-stock-photo-hatch-of-a-ship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82621" y="-53257"/>
            <a:ext cx="1857388" cy="26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urex.ru/images/img/819/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929066"/>
            <a:ext cx="2264835" cy="15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000364" y="2571744"/>
            <a:ext cx="500066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57422" y="2571744"/>
            <a:ext cx="500066" cy="55721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4810" y="2571744"/>
            <a:ext cx="500066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43306" y="257174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14546" y="5786454"/>
            <a:ext cx="500066" cy="55721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488" y="5786454"/>
            <a:ext cx="500066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28992" y="578645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71934" y="578645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43438" y="5786454"/>
            <a:ext cx="500066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00760" y="578645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43768" y="5786454"/>
            <a:ext cx="500066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72264" y="578645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578645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358214" y="5786454"/>
            <a:ext cx="500066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57950" y="2571744"/>
            <a:ext cx="500066" cy="55721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43768" y="2571744"/>
            <a:ext cx="500066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01024" y="257174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hddfhm.com/images/pilot-clipart-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8572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>
            <a:off x="4857752" y="2571744"/>
            <a:ext cx="500066" cy="5572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laoblogger.com/images/airplane-top-view-clipart-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643314"/>
            <a:ext cx="2684422" cy="2000240"/>
          </a:xfrm>
          <a:prstGeom prst="rect">
            <a:avLst/>
          </a:prstGeom>
          <a:noFill/>
        </p:spPr>
      </p:pic>
      <p:cxnSp>
        <p:nvCxnSpPr>
          <p:cNvPr id="29" name="Прямая со стрелкой 28"/>
          <p:cNvCxnSpPr/>
          <p:nvPr/>
        </p:nvCxnSpPr>
        <p:spPr>
          <a:xfrm rot="16200000" flipH="1">
            <a:off x="6572264" y="4071942"/>
            <a:ext cx="571504" cy="28575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H:\1\1 Открытое занятие\photoalbum_logo_10183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73" y="0"/>
            <a:ext cx="8382027" cy="6858000"/>
          </a:xfrm>
          <a:prstGeom prst="rect">
            <a:avLst/>
          </a:prstGeom>
          <a:noFill/>
        </p:spPr>
      </p:pic>
      <p:pic>
        <p:nvPicPr>
          <p:cNvPr id="2" name="Picture 1" descr="H:\1\1 Открытое занятие\LIMUZINY_nasimke_r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85984" y="4966267"/>
            <a:ext cx="5786478" cy="1891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H:\1\1 Открытое занятие\72106_polya_nebo_trava_luga_prostory_1920x1275_(www.GetBg.ne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09" y="0"/>
            <a:ext cx="8284291" cy="6858000"/>
          </a:xfrm>
          <a:prstGeom prst="rect">
            <a:avLst/>
          </a:prstGeom>
          <a:noFill/>
        </p:spPr>
      </p:pic>
      <p:pic>
        <p:nvPicPr>
          <p:cNvPr id="4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4486481" cy="1033240"/>
          </a:xfrm>
          <a:prstGeom prst="rect">
            <a:avLst/>
          </a:prstGeom>
          <a:noFill/>
        </p:spPr>
      </p:pic>
      <p:pic>
        <p:nvPicPr>
          <p:cNvPr id="2054" name="Picture 6" descr="H:\1\1 Открытое занятие\roadway-clipart-highway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8421722" cy="3286124"/>
          </a:xfrm>
          <a:prstGeom prst="rect">
            <a:avLst/>
          </a:prstGeom>
          <a:noFill/>
        </p:spPr>
      </p:pic>
      <p:pic>
        <p:nvPicPr>
          <p:cNvPr id="12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348" y="3071810"/>
            <a:ext cx="4486481" cy="1033240"/>
          </a:xfrm>
          <a:prstGeom prst="rect">
            <a:avLst/>
          </a:prstGeom>
          <a:noFill/>
        </p:spPr>
      </p:pic>
      <p:pic>
        <p:nvPicPr>
          <p:cNvPr id="13" name="Picture 4" descr="H:\1\1 Открытое занятие\wall_heroes_wav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857496"/>
            <a:ext cx="4486481" cy="1033240"/>
          </a:xfrm>
          <a:prstGeom prst="rect">
            <a:avLst/>
          </a:prstGeom>
          <a:noFill/>
        </p:spPr>
      </p:pic>
      <p:pic>
        <p:nvPicPr>
          <p:cNvPr id="3075" name="Picture 3" descr="H:\1\1 Открытое занятие\LIMUZINY_nasimke_r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6011" flipH="1">
            <a:off x="7092683" y="4141918"/>
            <a:ext cx="1781052" cy="582267"/>
          </a:xfrm>
          <a:prstGeom prst="rect">
            <a:avLst/>
          </a:prstGeom>
          <a:noFill/>
        </p:spPr>
      </p:pic>
      <p:pic>
        <p:nvPicPr>
          <p:cNvPr id="3076" name="Picture 4" descr="H:\1\1 Открытое занятие\graphics-police-car-7179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3240" y="3857628"/>
            <a:ext cx="1857388" cy="1163962"/>
          </a:xfrm>
          <a:prstGeom prst="rect">
            <a:avLst/>
          </a:prstGeom>
          <a:noFill/>
        </p:spPr>
      </p:pic>
      <p:pic>
        <p:nvPicPr>
          <p:cNvPr id="3077" name="Picture 5" descr="H:\1\1 Открытое занятие\Dump-tru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143512"/>
            <a:ext cx="2625166" cy="1444935"/>
          </a:xfrm>
          <a:prstGeom prst="rect">
            <a:avLst/>
          </a:prstGeom>
          <a:noFill/>
        </p:spPr>
      </p:pic>
      <p:pic>
        <p:nvPicPr>
          <p:cNvPr id="3078" name="Picture 6" descr="H:\1\1 Открытое занятие\574957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357694"/>
            <a:ext cx="785818" cy="457370"/>
          </a:xfrm>
          <a:prstGeom prst="rect">
            <a:avLst/>
          </a:prstGeom>
          <a:noFill/>
        </p:spPr>
      </p:pic>
      <p:pic>
        <p:nvPicPr>
          <p:cNvPr id="3079" name="Picture 7" descr="H:\1\1 Открытое занятие\9dfc2792a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092">
            <a:off x="6305445" y="3546616"/>
            <a:ext cx="1648570" cy="714380"/>
          </a:xfrm>
          <a:prstGeom prst="rect">
            <a:avLst/>
          </a:prstGeom>
          <a:noFill/>
        </p:spPr>
      </p:pic>
      <p:pic>
        <p:nvPicPr>
          <p:cNvPr id="3080" name="Picture 8" descr="H:\1\1 Открытое занятие\2bda0415be45a4a1082d9bc438b494cf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1785949" cy="1557473"/>
          </a:xfrm>
          <a:prstGeom prst="rect">
            <a:avLst/>
          </a:prstGeom>
          <a:noFill/>
        </p:spPr>
      </p:pic>
      <p:pic>
        <p:nvPicPr>
          <p:cNvPr id="3082" name="Picture 10" descr="H:\1\1 Открытое занятие\Auto_66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0957" y="2854566"/>
            <a:ext cx="1643042" cy="931624"/>
          </a:xfrm>
          <a:prstGeom prst="rect">
            <a:avLst/>
          </a:prstGeom>
          <a:noFill/>
        </p:spPr>
      </p:pic>
      <p:pic>
        <p:nvPicPr>
          <p:cNvPr id="3083" name="Picture 11" descr="H:\1\1 Открытое занятие\1431242310_agsserbhgtm05cj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143380"/>
            <a:ext cx="1428760" cy="975461"/>
          </a:xfrm>
          <a:prstGeom prst="rect">
            <a:avLst/>
          </a:prstGeom>
          <a:noFill/>
        </p:spPr>
      </p:pic>
      <p:pic>
        <p:nvPicPr>
          <p:cNvPr id="3085" name="Picture 13" descr="https://avatanplus.com/files/resources/original/576d719d92bc91558383cfa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500570"/>
            <a:ext cx="1071570" cy="701688"/>
          </a:xfrm>
          <a:prstGeom prst="rect">
            <a:avLst/>
          </a:prstGeom>
          <a:noFill/>
        </p:spPr>
      </p:pic>
      <p:pic>
        <p:nvPicPr>
          <p:cNvPr id="18" name="Picture 16" descr="H:\1\1 Открытое занятие\677583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636"/>
            <a:ext cx="4152072" cy="2119049"/>
          </a:xfrm>
          <a:prstGeom prst="rect">
            <a:avLst/>
          </a:prstGeom>
          <a:noFill/>
        </p:spPr>
      </p:pic>
      <p:pic>
        <p:nvPicPr>
          <p:cNvPr id="19" name="Рисунок 18" descr="http://images.easyfreeclipart.com/180/free-to-use-amp-public-domain-airship-clip-art-180033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571868" y="642918"/>
            <a:ext cx="288343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clipartbest.com/cliparts/jcx/okr/jcxokrjMi.png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43042" y="714356"/>
            <a:ext cx="1357322" cy="10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img-fotki.yandex.ru/get/6005/valenta-mog.69/0_62610_3be5b446_orig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15" y="489680"/>
            <a:ext cx="2285984" cy="1010493"/>
          </a:xfrm>
          <a:prstGeom prst="rect">
            <a:avLst/>
          </a:prstGeom>
          <a:noFill/>
        </p:spPr>
      </p:pic>
      <p:pic>
        <p:nvPicPr>
          <p:cNvPr id="22" name="Picture 6" descr="http://s16.postimg.org/mdhgr88ut/134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500306"/>
            <a:ext cx="2110137" cy="1097271"/>
          </a:xfrm>
          <a:prstGeom prst="rect">
            <a:avLst/>
          </a:prstGeom>
          <a:noFill/>
        </p:spPr>
      </p:pic>
      <p:pic>
        <p:nvPicPr>
          <p:cNvPr id="23" name="Picture 12" descr="http://img-fotki.yandex.ru/get/6829/47407354.bff/0_123fa4_a672e9b7_orig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071678"/>
            <a:ext cx="1714512" cy="1138975"/>
          </a:xfrm>
          <a:prstGeom prst="rect">
            <a:avLst/>
          </a:prstGeom>
          <a:noFill/>
        </p:spPr>
      </p:pic>
      <p:pic>
        <p:nvPicPr>
          <p:cNvPr id="24" name="Picture 10" descr="https://wordassociations.net/image/600x/svg_to_png/koconmus_Soldek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668" flipH="1">
            <a:off x="4021984" y="2750764"/>
            <a:ext cx="1267871" cy="777155"/>
          </a:xfrm>
          <a:prstGeom prst="rect">
            <a:avLst/>
          </a:prstGeom>
          <a:noFill/>
        </p:spPr>
      </p:pic>
      <p:pic>
        <p:nvPicPr>
          <p:cNvPr id="25" name="Picture 4" descr="http://pngimg.com/uploads/boat/boat_PNG1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357562"/>
            <a:ext cx="94849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:\1\1 Открытое занятие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0"/>
            <a:ext cx="8413756" cy="6858000"/>
          </a:xfrm>
          <a:prstGeom prst="rect">
            <a:avLst/>
          </a:prstGeom>
          <a:noFill/>
        </p:spPr>
      </p:pic>
      <p:pic>
        <p:nvPicPr>
          <p:cNvPr id="2" name="Picture 2" descr="http://img-fotki.yandex.ru/get/6005/valenta-mog.69/0_62610_3be5b446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6314" y="428604"/>
            <a:ext cx="1428760" cy="631567"/>
          </a:xfrm>
          <a:prstGeom prst="rect">
            <a:avLst/>
          </a:prstGeom>
          <a:noFill/>
        </p:spPr>
      </p:pic>
      <p:pic>
        <p:nvPicPr>
          <p:cNvPr id="3" name="Рисунок 2" descr="http://images.easyfreeclipart.com/180/free-to-use-amp-public-domain-airship-clip-art-18003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48" y="-28577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:\1\1 Открытое занятие\2bda0415be45a4a1082d9bc438b494c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2976" y="3643314"/>
            <a:ext cx="1571667" cy="1370604"/>
          </a:xfrm>
          <a:prstGeom prst="rect">
            <a:avLst/>
          </a:prstGeom>
          <a:noFill/>
        </p:spPr>
      </p:pic>
      <p:pic>
        <p:nvPicPr>
          <p:cNvPr id="5" name="Picture 13" descr="https://avatanplus.com/files/resources/original/576d719d92bc91558383cfa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2538" y="5072074"/>
            <a:ext cx="1418238" cy="928694"/>
          </a:xfrm>
          <a:prstGeom prst="rect">
            <a:avLst/>
          </a:prstGeom>
          <a:noFill/>
        </p:spPr>
      </p:pic>
      <p:pic>
        <p:nvPicPr>
          <p:cNvPr id="6" name="Picture 5" descr="H:\1\1 Открытое занятие\Dump-tru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0958" y="4286256"/>
            <a:ext cx="1812124" cy="997423"/>
          </a:xfrm>
          <a:prstGeom prst="rect">
            <a:avLst/>
          </a:prstGeom>
          <a:noFill/>
        </p:spPr>
      </p:pic>
      <p:pic>
        <p:nvPicPr>
          <p:cNvPr id="7" name="Picture 6" descr="H:\1\1 Открытое занятие\574957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6439" flipH="1">
            <a:off x="7699333" y="5585932"/>
            <a:ext cx="1644993" cy="957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hajnikam.ru/uploads/posts/2011-09/1315250930_mail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H:\1\1 Открытое занятие\скачанные файл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4" y="0"/>
            <a:ext cx="81438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:\1\1 Открытое занятие\Zima-dlya-velosipedist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1\1 Открытое занятие\9dfc2792a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43042" y="3545196"/>
            <a:ext cx="6370778" cy="3312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:\1\1 Открытое занятие\vyvoz-snega-na-samosva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H:\1\1 Открытое занятие\2bda0415be45a4a1082d9bc438b494c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214554"/>
            <a:ext cx="4948238" cy="4315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</Words>
  <Application>Microsoft Office PowerPoint</Application>
  <PresentationFormat>Экран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GordeevAV</cp:lastModifiedBy>
  <cp:revision>54</cp:revision>
  <dcterms:created xsi:type="dcterms:W3CDTF">2018-02-03T00:40:08Z</dcterms:created>
  <dcterms:modified xsi:type="dcterms:W3CDTF">2018-09-24T08:12:38Z</dcterms:modified>
</cp:coreProperties>
</file>