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309" r:id="rId3"/>
    <p:sldId id="310" r:id="rId4"/>
    <p:sldId id="302" r:id="rId5"/>
    <p:sldId id="304" r:id="rId6"/>
    <p:sldId id="311" r:id="rId7"/>
    <p:sldId id="312" r:id="rId8"/>
    <p:sldId id="299" r:id="rId9"/>
    <p:sldId id="300" r:id="rId10"/>
    <p:sldId id="313" r:id="rId11"/>
    <p:sldId id="31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555" autoAdjust="0"/>
  </p:normalViewPr>
  <p:slideViewPr>
    <p:cSldViewPr>
      <p:cViewPr>
        <p:scale>
          <a:sx n="100" d="100"/>
          <a:sy n="100" d="100"/>
        </p:scale>
        <p:origin x="-955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3C37C-0D8B-486A-AC29-A361308E6C58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906A4-CAB2-43A1-9D19-C6DBCBA10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computerrepair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23752" y="-1"/>
            <a:ext cx="91677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f9bb16b6f3e342c75e78c655c0f0a0d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322" y="4393870"/>
            <a:ext cx="3214678" cy="228519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4348" y="1533465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a_CooperBlack" pitchFamily="18" charset="-52"/>
                <a:cs typeface="Times New Roman" panose="02020603050405020304" pitchFamily="18" charset="0"/>
              </a:rPr>
              <a:t>Методический центр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Творческая мастерская для воспитателей 1-х, 2-х младших групп, реализующих программу «Детство» </a:t>
            </a:r>
          </a:p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«Содержание познавательного центра (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сенсорика,ФЭМП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)»</a:t>
            </a:r>
          </a:p>
          <a:p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Рекомендации МБДОУ </a:t>
            </a: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55</a:t>
            </a:r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vozd47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7950" y="0"/>
            <a:ext cx="2426167" cy="315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anishina-anis@mail.ru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4429124" cy="64294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Третий год жизни. 1-я мл. гр.</a:t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>программа «Детство» 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14422"/>
            <a:ext cx="4357686" cy="56435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деятельности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Поддерживать интерес и активные действия детей с предметами, геометрическими телами и фигурами, песком, водой и снегом.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Формировать представления о сенсорных свойствах и качествах предметов окружающего мира, развитии разных видов детского восприятия: зрительного, слухового, осязательного, вкусового, обонятельного.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Формировать обследовательские действия в первоначальном виде; учить детей выделять цвет, форму, величину как особые признаки предметов, сопоставлять предметы между собой по этим признакам, используя один предмет в качестве образца, подбирая пары, группы. 4. Поддерживать положительные переживания детей в процессе общения с природой: радость, удивление, любопытство при восприятии природных объектов.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Содействовать запоминанию и самостоятельному употреблению детьми слов — названий свойств (цвет, форма, размер) и результатов сравнения по свойству (такой же, не такой, разные, похожий, больше, меньше).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786314" y="0"/>
            <a:ext cx="4357686" cy="685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86314" y="0"/>
          <a:ext cx="4357686" cy="6858000"/>
        </p:xfrm>
        <a:graphic>
          <a:graphicData uri="http://schemas.openxmlformats.org/drawingml/2006/table">
            <a:tbl>
              <a:tblPr/>
              <a:tblGrid>
                <a:gridCol w="466982"/>
                <a:gridCol w="3890704"/>
              </a:tblGrid>
              <a:tr h="464033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Развитие сенсорной культуры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2—3-х лет осваивают простейшие действия, основанные на перестановке предметов, изменении способа расположения, количества, действия переливания, пересыпания.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поддержке взрослого использует простейшие способы обследования; сравнение предметов по свойству, определение сходства — различия.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Ребенок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подбирает пары, группирует по заданному предметно образцу (по цвету, форме, размеру).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осваивают простейшие умения в различении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предэталонов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(это как мячик; как платочек).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Начинают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пользоваться эталонами форм (шар, куб, круг). Различают среди двух-трех большие и маленькие предметы, длинные и короткие, высокие и низкие при условии резких различий.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Проявление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интереса к количественной стороне множеств предметов. Различение и показ, где один предмет, где много, находят и называют один, два предмета.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Освоение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цветов спектра, использование в собственной речи некоторых слов- названий цвета, часто без соотнесения с данным цветом.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66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Первые шаги в математику.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Исследуем  и эксперименти- руем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Освоение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фигур (круг, квадрат, овал, прямоугольник, треугольник, звезда, крест), подбор по образцу,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опредмечивание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 фигуры. Различение по величине, сравнивание трех предметов по величине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14876" cy="64294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Четвертый год жизни. 2-я мл. гр.</a:t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>программа «Детство» 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642918"/>
            <a:ext cx="4572000" cy="62150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деятельности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Поддерживать детское любопытство и развивать интерес детей к совместному со взрослым и самостоятельному познанию (наблюдать, обследовать, экспериментировать с разнообразными материалами),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Развивать познавательные и речевые умения по выявлению свойств, качеств и отношений объектов окружающего мира (предметного, природного, социального), способы обследования предметов (погладить, надавить, понюхать, прокатить, попробовать на вкус, обвести пальцем контур);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3.Формировать представления о сенсорных эталонах: цветах спектра, геометрических фигурах, отношениях по величине и поддерживать использование их в самостоятельной деятельности (наблюдении, игре-экспериментировании, развивающих и дидактических играх и других видах деятельности).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4.Обогащать представления об объектах ближайшего окружения и поддерживать стремление отражать их в разных продуктах детской деятельности.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5.Развивать представления детей о взрослых и сверстниках, особенностях их внешнего вида, о делах и добрых поступках людей, о семье и родственных отношениях.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6.Расширять представления детей о детском саде и его ближайшем окружении.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572000" y="0"/>
            <a:ext cx="4572000" cy="685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0" y="0"/>
          <a:ext cx="4572000" cy="6949440"/>
        </p:xfrm>
        <a:graphic>
          <a:graphicData uri="http://schemas.openxmlformats.org/drawingml/2006/table">
            <a:tbl>
              <a:tblPr/>
              <a:tblGrid>
                <a:gridCol w="428628"/>
                <a:gridCol w="4143372"/>
              </a:tblGrid>
              <a:tr h="321468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Развитие сенсорной культуры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Различение цветов спектра – красный, оранжевый, желтый, зеленый, синий, фиолетовый, черный, белый, освоение 2-4 слов, обозначающих цвет.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Узнавание, обследование осязательно-двигательным способом и название некоторых фигур (круг, квадрат, овал, прямоугольник, треугольник, звезда, крест).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 (при поддержке взрослого) простейших способов обследования с использованием разных анализаторов: рассматривание, поглаживание, ощупывание ладонью, пальцами по контуру, прокатывание, бросание и др.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Освоение слов, обозначающих признаки предметов и обследовательские действия.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Сравнение (с помощью взрослого) двух предметов по 1-2 признакам, выделение сходства и отличия.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Овладение действием соединения в пары предметов с ярко выраженными признаками сходства, овладение группировкой по заданному предметно образцу и по слову (по цвету, форме, размеру, материалу).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66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Первые шаги в математику.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Исследуем  и </a:t>
                      </a:r>
                      <a:r>
                        <a:rPr lang="ru-RU" sz="900" dirty="0" smtClean="0">
                          <a:latin typeface="Times New Roman"/>
                          <a:ea typeface="Calibri"/>
                          <a:cs typeface="Times New Roman"/>
                        </a:rPr>
                        <a:t>экспериментируем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Освоение умения пользоваться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предэталонами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(«Как кирпичик», «как крыша»), эталонами форм: шар, куб, круг, квадрат, прямоугольник, треугольник.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Проявление интереса к играм и материалам, с которыми можно практически действовать: накладывать, совмещать, раскладывать с целью получения какого-либо «образа», изменять полученное. Освоение простых связей и отношений: больше (меньше) по размеру, такое же, больше (меньше) по количеству, столько же, одинаковые и разные по цвету и размеру, ближе (дальше), раньше (позже). Овладение умением ориентироваться в небольшом пространстве: впереди (сзади), сверху (снизу), справа (слева). Овладение умением воспринимать и обобщать группу предметов по свойствам (все большие; все квадратные и большие), уравнивать группы предметов (столько же), увеличивать и уменьшать группы предметов (3-5 предметов). Освоение приемов наложения и приложения. Проявление интереса к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сосчитыванию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небольших групп предметов (3-5 предметов). Освоение слов, обозначающих свойства и отношения предметов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85786" y="928670"/>
            <a:ext cx="5929354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Краткое содержание разделов программы по ФЭМП в ДОУ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5786" y="1785926"/>
            <a:ext cx="7286676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«Количество и счет»: представления о множестве, числе, счете, арифметических действиях, текстовых задачах.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«Величина»: представления о различных величинах, их сравнения и измерения (длине, ширине, высоте, толщине, пло­щади, объеме, массе, времени).</a:t>
            </a:r>
          </a:p>
          <a:p>
            <a:pPr lvl="0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«Форма»: представления о форме предметов, о геометрических фигурах (плоских и объемных), их свойствах и отношениях.</a:t>
            </a:r>
          </a:p>
          <a:p>
            <a:pPr lvl="0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«Ориентировка в пространстве»: ориентировка на своем теле, относительно себя, относительно предметов, относительно другого лица, ориентировка на плоскости и в пространстве, на листе бумаги (чистом и в клетку), ориентировка в движении.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	«Ориентировка во времени»: представление о частях су­ток, днях недели, месяцах и временах года; развитие «чувства времени».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229600" cy="7858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ФЭМП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771530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sz="1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Перцептивный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аспект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(методы, обеспечивающие передачу учебной информации педагогом и восприятие ее детьми посредством слушания, наблюдения, практических действий):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	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словесный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(объяснение,   беседа,   инструкция,   вопросы и др.);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	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наглядный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(демонстрация, иллюстрация, рассматривание и др.);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	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практический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предметно-практические и умственные действия, дидактические игры и упражнения и др.).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Гностический аспект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(методы, характеризующие усвоение нового материала детьми, — путем активного запоминания, путем самостоятельных размышлений или проблемной ситуации):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иллюстративно-объяснительный;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	проблемный;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	эвристический;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г)	исследовательский и др.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Логический аспект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(методы, характеризующие мыслительные операции при подаче и усвоении учебного материала):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	индуктивный (от частного к общему);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	дедуктивный (от общего к частному).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Управленческий аспект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(методы, характеризующие степень самостоятельности учебно-познавательной деятельности детей):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	работа под руководством педагога,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	самостоятельная работа детей.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Познавательное развитие средствами сенсорной </a:t>
            </a:r>
            <a:r>
              <a:rPr lang="ru-RU" dirty="0" err="1" smtClean="0">
                <a:solidFill>
                  <a:srgbClr val="FF0000"/>
                </a:solidFill>
              </a:rPr>
              <a:t>культуры+первые</a:t>
            </a:r>
            <a:r>
              <a:rPr lang="ru-RU" dirty="0" smtClean="0">
                <a:solidFill>
                  <a:srgbClr val="FF0000"/>
                </a:solidFill>
              </a:rPr>
              <a:t> шаги в математику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Вторая младшая группа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642918"/>
          <a:ext cx="9143999" cy="56290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11477"/>
                <a:gridCol w="5246605"/>
                <a:gridCol w="1785917"/>
              </a:tblGrid>
              <a:tr h="214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Направления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Содержание по программе «Детство»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Наполнение центра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315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Эталоны формы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Плоскостные геометрические фигуры: квадрат, прямоугольник, круг, овал, треугольник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256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Эталоны цвета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Хроматические цвета (красный, оранжевый, желтый, зеленый, голубой, синий, фиолетовый)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Ахроматические (белый, серый, черный)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157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Эталоны величины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«Большой», «Маленький», «Самый большой», Высокий», «Низкий»…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1697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Практические действия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Формирование обобщенных способов обследования предметов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Приемы: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накладывание одного предмета на другой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прикладывание вплотную друг к другу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сопоставление на глаз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сравнение данного качества с противоположным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обведение контура фигуры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группировка «Найди такой же», «Все одинаковые – в домик» и т.д.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группировка ( от самого длинного к короткому, от самого большого с самому 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маленькомы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выбор на глаз большего или меньшего предмета из двух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- соотношение признака с реальным предметом (например, круглый, как шарик)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946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Различение свойств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Горячее - холодное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Легкое – тяжелое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Кислое, сладкое, горькое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Твердый-мягкий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Предметы, из которых можно извлекать звуки, чувствовать аромат, запах, характер поверхности(гладкость, шероховатость), прозрачность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315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Универсальные множества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Пособия, представляющие несколько свойств одновременно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Блоки 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Дьениша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Цветные счетные палочки 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Кюизенера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157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Развитие мелкой моторики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Заполнить самим по аналогии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Вкладыши, пирамидки, шнуровки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157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Ориентировка во времени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Заполнить самим по аналогии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157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Ориентировка в пространстве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Заполнить самим по аналогии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  <a:tr h="157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Количество и счет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Заполнить самим по аналогии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98" marR="4119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r>
              <a:rPr lang="ru-RU" dirty="0" smtClean="0"/>
              <a:t>Практические действия</a:t>
            </a:r>
          </a:p>
          <a:p>
            <a:pPr fontAlgn="t"/>
            <a:r>
              <a:rPr lang="ru-RU" dirty="0" smtClean="0"/>
              <a:t>Формирование обобщенных способов обследования предметов</a:t>
            </a:r>
          </a:p>
          <a:p>
            <a:pPr fontAlgn="t"/>
            <a:r>
              <a:rPr lang="ru-RU" dirty="0" smtClean="0"/>
              <a:t>Приемы: </a:t>
            </a:r>
          </a:p>
          <a:p>
            <a:pPr fontAlgn="t"/>
            <a:r>
              <a:rPr lang="ru-RU" dirty="0" smtClean="0"/>
              <a:t>- накладывание одного предмета на другой</a:t>
            </a:r>
          </a:p>
          <a:p>
            <a:pPr fontAlgn="t"/>
            <a:r>
              <a:rPr lang="ru-RU" dirty="0" smtClean="0"/>
              <a:t>- прикладывание вплотную друг к другу</a:t>
            </a:r>
          </a:p>
          <a:p>
            <a:pPr fontAlgn="t"/>
            <a:r>
              <a:rPr lang="ru-RU" dirty="0" smtClean="0"/>
              <a:t>- сопоставление на глаз</a:t>
            </a:r>
          </a:p>
          <a:p>
            <a:pPr fontAlgn="t"/>
            <a:r>
              <a:rPr lang="ru-RU" dirty="0" smtClean="0"/>
              <a:t>- сравнение данного качества с противоположным</a:t>
            </a:r>
          </a:p>
          <a:p>
            <a:pPr fontAlgn="t"/>
            <a:r>
              <a:rPr lang="ru-RU" dirty="0" smtClean="0"/>
              <a:t>- обведение контура фигуры</a:t>
            </a:r>
          </a:p>
          <a:p>
            <a:pPr fontAlgn="t"/>
            <a:r>
              <a:rPr lang="ru-RU" dirty="0" smtClean="0"/>
              <a:t>- группировка «Найди такой же», «Все одинаковые – в домик» и т.д.</a:t>
            </a:r>
          </a:p>
          <a:p>
            <a:pPr fontAlgn="t"/>
            <a:r>
              <a:rPr lang="ru-RU" dirty="0" smtClean="0"/>
              <a:t>- группировка ( от самого длинного к короткому, от самого большого с самому </a:t>
            </a:r>
            <a:r>
              <a:rPr lang="ru-RU" dirty="0" err="1" smtClean="0"/>
              <a:t>маленькомы</a:t>
            </a:r>
            <a:r>
              <a:rPr lang="ru-RU" dirty="0" smtClean="0"/>
              <a:t>)</a:t>
            </a:r>
          </a:p>
          <a:p>
            <a:pPr fontAlgn="t"/>
            <a:r>
              <a:rPr lang="ru-RU" dirty="0" smtClean="0"/>
              <a:t>- выбор на глаз большего или меньшего предмета из двух</a:t>
            </a:r>
          </a:p>
          <a:p>
            <a:pPr fontAlgn="t"/>
            <a:r>
              <a:rPr lang="ru-RU" dirty="0" smtClean="0"/>
              <a:t>- соотношение признака с реальным предметом (например, круглый, как шарик)</a:t>
            </a:r>
          </a:p>
          <a:p>
            <a:pPr fontAlgn="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00108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 соответствии с программой «Детство» различают следующие центры активности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786" y="1643050"/>
            <a:ext cx="6143668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центр познания </a:t>
            </a:r>
            <a:r>
              <a:rPr lang="ru-RU" dirty="0" smtClean="0"/>
              <a:t>обеспечивает решение задач познавательно- исследовательской деятельности детей (развивающие и логические игры, речевые игры, игры с буквами, звуками и слогами; опыты и эксперименты);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2928934"/>
            <a:ext cx="7643866" cy="12144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центр творчества </a:t>
            </a:r>
            <a:r>
              <a:rPr lang="ru-RU" dirty="0" smtClean="0"/>
              <a:t>обеспечивает решение задач активизации творчества детей (режиссерские и театрализованные, музыкальные игры и импровизации, художественно-речевая и изобразительная деятельность);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4286256"/>
            <a:ext cx="7572428" cy="571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игровой центр </a:t>
            </a:r>
            <a:r>
              <a:rPr lang="ru-RU" dirty="0" smtClean="0"/>
              <a:t>обеспечивает организацию самостоятельных сюжетно-ролевых игр;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5000636"/>
            <a:ext cx="7572428" cy="571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литературный центр </a:t>
            </a:r>
            <a:r>
              <a:rPr lang="ru-RU" dirty="0" smtClean="0"/>
              <a:t>обеспечивает литературное развитие дошкольников;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5715016"/>
            <a:ext cx="7572428" cy="571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FF"/>
                </a:solidFill>
              </a:rPr>
              <a:t>— спортивный центр </a:t>
            </a:r>
            <a:r>
              <a:rPr lang="ru-RU" dirty="0" smtClean="0"/>
              <a:t>обеспечивает двигательную активность и организацию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деятельности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428736"/>
          <a:ext cx="6286544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122"/>
                <a:gridCol w="51504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активности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Литературный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конструирования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познания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сенсорика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ФЭМП)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патриотического воспитания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Стажировочная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 площадка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 познания (познавательно-исследовательская деятельность)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Игровой центр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Центра познания (ОБЖ, пожарная безопасность и ПДД)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Стажировочная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 площадка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Май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летней оздоровительной работы.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</TotalTime>
  <Words>1508</Words>
  <Application>Microsoft Office PowerPoint</Application>
  <PresentationFormat>Экран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Третий год жизни. 1-я мл. гр. программа «Детство» </vt:lpstr>
      <vt:lpstr>Четвертый год жизни. 2-я мл. гр. программа «Детство» </vt:lpstr>
      <vt:lpstr>Презентация PowerPoint</vt:lpstr>
      <vt:lpstr>Методы ФЭМП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anishina-anis@mail.ru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Иванка</dc:creator>
  <cp:lastModifiedBy>GordeevAV</cp:lastModifiedBy>
  <cp:revision>124</cp:revision>
  <dcterms:created xsi:type="dcterms:W3CDTF">2017-09-08T16:41:31Z</dcterms:created>
  <dcterms:modified xsi:type="dcterms:W3CDTF">2018-09-24T08:30:34Z</dcterms:modified>
</cp:coreProperties>
</file>