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2"/>
  </p:notesMasterIdLst>
  <p:sldIdLst>
    <p:sldId id="256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299" r:id="rId10"/>
    <p:sldId id="30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555" autoAdjust="0"/>
  </p:normalViewPr>
  <p:slideViewPr>
    <p:cSldViewPr>
      <p:cViewPr>
        <p:scale>
          <a:sx n="100" d="100"/>
          <a:sy n="100" d="100"/>
        </p:scale>
        <p:origin x="-955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3C37C-0D8B-486A-AC29-A361308E6C58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906A4-CAB2-43A1-9D19-C6DBCBA103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98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computerrepair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23752" y="-1"/>
            <a:ext cx="916775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f9bb16b6f3e342c75e78c655c0f0a0d7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29322" y="4393870"/>
            <a:ext cx="3214678" cy="228519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14348" y="1714488"/>
            <a:ext cx="757242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latin typeface="a_CooperBlack" pitchFamily="18" charset="-52"/>
                <a:cs typeface="Times New Roman" panose="02020603050405020304" pitchFamily="18" charset="0"/>
              </a:rPr>
              <a:t>Методический центр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Творческая мастерская для воспитателей 1-х, 2-х младших групп, реализующих программу «Детство» </a:t>
            </a:r>
          </a:p>
          <a:p>
            <a:pPr algn="ctr"/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«Требования к центру конструирования»</a:t>
            </a:r>
          </a:p>
          <a:p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Рекомендации 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МБДОУ № 55</a:t>
            </a:r>
          </a:p>
        </p:txBody>
      </p:sp>
      <p:pic>
        <p:nvPicPr>
          <p:cNvPr id="8" name="Рисунок 7" descr="vozd47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7950" y="0"/>
            <a:ext cx="2426167" cy="315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22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1428736"/>
          <a:ext cx="6286544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122"/>
                <a:gridCol w="515042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Месяц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Центр активности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Октябрь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Литературный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центр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Ноябрь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Центр конструирования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Центр познания (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сенсорика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ФЭМП)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Январь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Центр патриотического воспитания </a:t>
                      </a:r>
                    </a:p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Стажировочная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 площадка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Центр  познания (познавательно-исследовательская деятельность)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Игровой центр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Центра познания (ОБЖ, пожарная безопасность и ПДД)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Стажировочная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 площадка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Май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летней оздоровительной работы.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creenshot_3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25427" y="857232"/>
            <a:ext cx="4606664" cy="5500726"/>
          </a:xfr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785786" y="285728"/>
            <a:ext cx="7143800" cy="5715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Примерная сетка непосредственно образовательной деятельности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4429124" cy="64294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00FF"/>
                </a:solidFill>
              </a:rPr>
              <a:t>Третий год жизни. 1-я мл. гр.</a:t>
            </a:r>
            <a:br>
              <a:rPr lang="ru-RU" sz="2800" dirty="0" smtClean="0">
                <a:solidFill>
                  <a:srgbClr val="0000FF"/>
                </a:solidFill>
              </a:rPr>
            </a:br>
            <a:r>
              <a:rPr lang="ru-RU" sz="2800" dirty="0" smtClean="0">
                <a:solidFill>
                  <a:srgbClr val="0000FF"/>
                </a:solidFill>
              </a:rPr>
              <a:t>программа «Детство» 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214422"/>
            <a:ext cx="4357686" cy="564357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образовательной деятельности 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1.Вызвать интерес и воспитывать желание участвовать в образовательных ситуациях и играх эстетической направленности, рисовать, лепить совместно со взрослым и самостоятельно. 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2.Развивать эмоциональный отклик детей на отдельные эстетические свойства и качества предметов (в процессе рассматривания игрушек, природных объектов, предметов быта, произведений искусства).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3.Формировать умения создавать (в совместной с педагогом деятельности и самостоятельно) несложные изображения в рисовании, лепке, аппликации, конструировании, ассоциировать изображение с предметами окружающего мира, принимать замысел, предложенный взрослым, создавать изображение по принятому замыслу. 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Активизировать освоение изобразительных материалов, инструментов (их возможностей и правил использования), поддерживать экспериментирование с ними, развивать технические умения, зрительно-моторную координацию, моторные характеристики и формообразующие умения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714876" y="428604"/>
            <a:ext cx="4429124" cy="64294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Четвертый  год жизни. 2-я мл. гр.</a:t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программа «Детство»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4786314" y="1214422"/>
            <a:ext cx="4357686" cy="564357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Задачи образовательной деятельности 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Развивать у детей интерес к участию в образовательных ситуациях и играх эстетической направленности, желание рисовать, лепить совместно со взрослым и самостоятельно. 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Развивать умения создавать простые изображения, принимать замысел, предложенный взрослым, раскрывать его в работе, используя освоенные способы создания изображения, формы, элементарную композицию. 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Создавать условия для освоения детьми свойств и возможностей изобразительных материалов и инструментов и развивать мелкую моторику и умения использовать инструменты. 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Побуждать к самостоятельному выбору способов изображения на основе освоенных технических приемов.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Содержание деятельности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857364"/>
            <a:ext cx="7715304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конструировании:</a:t>
            </a:r>
            <a:r>
              <a:rPr lang="ru-RU" sz="8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170000"/>
              </a:lnSpc>
              <a:buFont typeface="Wingdings" pitchFamily="2" charset="2"/>
              <a:buChar char="q"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Формировать умения различать, называть и использовать в постройке простые строительные детали, анализировать постройку. </a:t>
            </a:r>
          </a:p>
          <a:p>
            <a:pPr marL="0" indent="0">
              <a:lnSpc>
                <a:spcPct val="170000"/>
              </a:lnSpc>
              <a:buFont typeface="Wingdings" pitchFamily="2" charset="2"/>
              <a:buChar char="q"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Использование способов расположения кирпичиков вертикально, плотно друг к другу, на определенном расстоянии. Постройка предметов мебели, горек, грузовых машин, домов. </a:t>
            </a:r>
          </a:p>
          <a:p>
            <a:pPr marL="0" indent="0">
              <a:lnSpc>
                <a:spcPct val="170000"/>
              </a:lnSpc>
              <a:buFont typeface="Wingdings" pitchFamily="2" charset="2"/>
              <a:buChar char="q"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Знакомство со свойства песка, снега, сооружая из них постройки. Нанесение на постройки из этих материалов деталей, декора.</a:t>
            </a:r>
          </a:p>
          <a:p>
            <a:pPr marL="0" indent="0">
              <a:lnSpc>
                <a:spcPct val="170000"/>
              </a:lnSpc>
              <a:buFont typeface="Wingdings" pitchFamily="2" charset="2"/>
              <a:buChar char="q"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Желание детей принимать участие в создании как индивидуальных, так и совместных со взрослым и детьми композиций в рисунках, лепке, аппликации, конструировании. </a:t>
            </a:r>
          </a:p>
          <a:p>
            <a:pPr marL="0" indent="0">
              <a:lnSpc>
                <a:spcPct val="170000"/>
              </a:lnSpc>
              <a:buFont typeface="Wingdings" pitchFamily="2" charset="2"/>
              <a:buChar char="q"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Обыгрывание постройки, лепной работы и включение их в игру.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1714488"/>
            <a:ext cx="3829048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"/>
          <a:ext cx="9144000" cy="6971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48"/>
                <a:gridCol w="4857752"/>
              </a:tblGrid>
              <a:tr h="2990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Первая младшая группа.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Вторая младшая группа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09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Программа конструктивной деятельности предусматривает и в этой группе только конструирование из строительного материала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lang="ru-RU" sz="13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кубиков, кирпичиков, пластин, призм (трехгранных). 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Основной материал для конструирования - строительный. Наборы его пополняются новой деталью - </a:t>
                      </a:r>
                      <a:r>
                        <a:rPr lang="ru-RU" sz="13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бруском. </a:t>
                      </a:r>
                      <a:endParaRPr lang="ru-RU" sz="1300" u="sng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502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 учатся правильно называть предметы строительного материала (кубик, кирпичик), понимать и правильно употреблять слова (большой - маленький, длинный - короткий, высокий - низкий, широкий - узкий); правильно выполнять словесные указания (положи, сними, поставь, убери, разбери, принеси, уложи и т. д.).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 детей закрепляются конструктивные навыки, которые они приобрели в первой младшей группе: располагают кирпичики, пластины на плоскости в 1-2 ряда (дорога для машин, трамвайная или железнодорожная линия), расставляют их вертикально, в ряд, на некотором расстоянии друг от друга либо плотно приставляют друг к другу (загородка для птиц или животных, забор для садика и др.).</a:t>
                      </a:r>
                    </a:p>
                  </a:txBody>
                  <a:tcPr/>
                </a:tc>
              </a:tr>
              <a:tr h="14211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Ребенок 2-3 лет усваивает следующие технические приемы работы со строительным материалом: размещает по горизонтали кирпичики, пластины (дорожка, поезд), накладывает 4-6 кубиков или кирпичиков друг на друга (башенка, лесенка), замыкает пространство (загородка, забор, домик), делает несложные перекрытия (ворота, горка, мост, домик, гараж).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Закрепляется умение делать несложные перекрытия - одно- и двухъярусные (ворота, вышка для голубей, домик). Причем уделяется внимание предварительному обследованию общего вида образца, а затем выделяются основные части. Например, показывая маленький домик для маленькой матрешки, воспитатель выделяет части домика: стены, дверь, окно, крыша. 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615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Следует обращать внимание детей на гармонию цветов в постройке (стены домика желтые, крыша зеленая; все кубики, составляющие сиденье дивана, красные, кирпичики для спинки желтые и т. п.).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Учатся различать постройки по величине, форме, видеть, из каких деталей и в каком цвете они выполнены. Ребенок называет цвет деталей, выполняя постройку с учетом ее цветового решения, чтобы каждая основная часть имела один цвет (у стола крышка одного цвета, ножки другого и т. д.).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615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занятиях нужно использовать образные игрушки, соразмерные с набором строительного материала, вызывать у детей желание поиграть с постройкой.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занятиях, создавая условия для выполнения построек по замыслу детей, воспитатель подготавливает их к тому, чтобы они сами создавали постройки и играли с ними. Если этого нет, следовательно, они недостаточно усвоили их, что необходимо учитывать в последующих занятиях. 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6737">
                <a:tc gridSpan="2">
                  <a:txBody>
                    <a:bodyPr/>
                    <a:lstStyle/>
                    <a:p>
                      <a:pPr marL="0" marR="0" indent="0" algn="l" defTabSz="720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окончании занятий и игр разбирают постройку, укладывают материал на столе в том порядке, в каком он находился перед занятием.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Парциальные программы</a:t>
            </a:r>
            <a:endParaRPr 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Людмила Викторовна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Куцакова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«Конструирование и ручной труд»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Ирина Александровна Лыкова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«Умные пальчики»</a:t>
            </a:r>
          </a:p>
          <a:p>
            <a:pPr algn="ctr"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Литвинова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Ольга Эдуардовна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«Конструирование»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7443782" cy="78581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Развивающая предметно-пространственная среда в группе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000240"/>
            <a:ext cx="7901014" cy="45259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Разнообразные конструктивные и строительные наборы (напольные, настольные)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Легкий модульный материал (специальные поролоновые и обтянутые клеенкой блоки разных форм, цветов и размеров)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Разнообразные большие коробки, оклеенные бумагой или покрашенные в разные цвета, — материал, обладающий бесконечной привлекательностью для ребенка, предоставляющий малышам возможность изменять и выстраивать пространство для себя.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28662" y="1011567"/>
            <a:ext cx="2636465" cy="1977348"/>
          </a:xfrm>
          <a:prstGeom prst="rect">
            <a:avLst/>
          </a:prstGeom>
          <a:noFill/>
        </p:spPr>
      </p:pic>
      <p:pic>
        <p:nvPicPr>
          <p:cNvPr id="5" name="Рисунок 4" descr="9tbx6asvqnq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786" y="3214686"/>
            <a:ext cx="2857494" cy="2143120"/>
          </a:xfrm>
          <a:prstGeom prst="rect">
            <a:avLst/>
          </a:prstGeom>
        </p:spPr>
      </p:pic>
      <p:pic>
        <p:nvPicPr>
          <p:cNvPr id="6" name="Рисунок 5" descr="hiomjyme2qg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7620" y="3232545"/>
            <a:ext cx="2738456" cy="2053843"/>
          </a:xfrm>
          <a:prstGeom prst="rect">
            <a:avLst/>
          </a:prstGeom>
        </p:spPr>
      </p:pic>
      <p:pic>
        <p:nvPicPr>
          <p:cNvPr id="7" name="Рисунок 6" descr="p6t8mkrtagi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8558" y="1000108"/>
            <a:ext cx="2667018" cy="2000264"/>
          </a:xfrm>
          <a:prstGeom prst="rect">
            <a:avLst/>
          </a:prstGeom>
        </p:spPr>
      </p:pic>
      <p:pic>
        <p:nvPicPr>
          <p:cNvPr id="8" name="Рисунок 7" descr="gjcvzix9o28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5074" y="4429132"/>
            <a:ext cx="2405053" cy="180379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000108"/>
            <a:ext cx="59293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В соответствии с программой «Детство» различают следующие центры активности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85786" y="1643050"/>
            <a:ext cx="6143668" cy="121444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00FF"/>
                </a:solidFill>
              </a:rPr>
              <a:t>— центр познания </a:t>
            </a:r>
            <a:r>
              <a:rPr lang="ru-RU" dirty="0" smtClean="0"/>
              <a:t>обеспечивает решение задач познавательно- исследовательской деятельности детей (развивающие и логические игры, речевые игры, игры с буквами, звуками и слогами; опыты и эксперименты);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5786" y="2928934"/>
            <a:ext cx="7643866" cy="121444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00FF"/>
                </a:solidFill>
              </a:rPr>
              <a:t>— центр творчества </a:t>
            </a:r>
            <a:r>
              <a:rPr lang="ru-RU" dirty="0" smtClean="0"/>
              <a:t>обеспечивает решение задач активизации творчества детей (режиссерские и театрализованные, музыкальные игры и импровизации, художественно-речевая и изобразительная деятельность);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5786" y="4286256"/>
            <a:ext cx="7572428" cy="5715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00FF"/>
                </a:solidFill>
              </a:rPr>
              <a:t>— игровой центр </a:t>
            </a:r>
            <a:r>
              <a:rPr lang="ru-RU" dirty="0" smtClean="0"/>
              <a:t>обеспечивает организацию самостоятельных сюжетно-ролевых игр;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5786" y="5000636"/>
            <a:ext cx="7572428" cy="5715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00FF"/>
                </a:solidFill>
              </a:rPr>
              <a:t>— литературный центр </a:t>
            </a:r>
            <a:r>
              <a:rPr lang="ru-RU" dirty="0" smtClean="0"/>
              <a:t>обеспечивает литературное развитие дошкольников;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5786" y="5715016"/>
            <a:ext cx="7572428" cy="5715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00FF"/>
                </a:solidFill>
              </a:rPr>
              <a:t>— спортивный центр </a:t>
            </a:r>
            <a:r>
              <a:rPr lang="ru-RU" dirty="0" smtClean="0"/>
              <a:t>обеспечивает двигательную активность и организацию </a:t>
            </a:r>
            <a:r>
              <a:rPr lang="ru-RU" dirty="0" err="1" smtClean="0"/>
              <a:t>здоровьесберегающей</a:t>
            </a:r>
            <a:r>
              <a:rPr lang="ru-RU" dirty="0" smtClean="0"/>
              <a:t> деятельности детей.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2514</TotalTime>
  <Words>1045</Words>
  <Application>Microsoft Office PowerPoint</Application>
  <PresentationFormat>Экран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Третий год жизни. 1-я мл. гр. программа «Детство» </vt:lpstr>
      <vt:lpstr>Содержание деятельности</vt:lpstr>
      <vt:lpstr>Презентация PowerPoint</vt:lpstr>
      <vt:lpstr>Парциальные программы</vt:lpstr>
      <vt:lpstr>Развивающая предметно-пространственная среда в группе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Иванка</dc:creator>
  <cp:lastModifiedBy>GordeevAV</cp:lastModifiedBy>
  <cp:revision>115</cp:revision>
  <dcterms:created xsi:type="dcterms:W3CDTF">2017-09-08T16:41:31Z</dcterms:created>
  <dcterms:modified xsi:type="dcterms:W3CDTF">2018-09-24T08:30:13Z</dcterms:modified>
</cp:coreProperties>
</file>