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73" r:id="rId3"/>
    <p:sldId id="277" r:id="rId4"/>
    <p:sldId id="279" r:id="rId5"/>
    <p:sldId id="291" r:id="rId6"/>
    <p:sldId id="292" r:id="rId7"/>
    <p:sldId id="285" r:id="rId8"/>
    <p:sldId id="286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D9E731-481F-4827-8969-70A803C47F4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86AE06-5B26-4592-BF05-9761BACB1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44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E3CEF4-BF73-4054-ACD2-1D8713644CCF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16DB8B-49D8-423D-8036-DAF615E4E59A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0FC8D7-963C-419B-9FB4-925AAFD90EE6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E3CCF8-32C9-4C39-B8F0-AFB12AAF8B8D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0491C6-FEEF-4F29-AC4F-1321BD11F13C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639174-E557-44CD-832D-732FBA20C322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6F80022-77DA-46A6-8792-84947341DE15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7DC6CD-5CDD-469C-89D2-792AEA1E83DD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A2B4FF-0DBC-446E-8F4C-B9957B4A8966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869335-29B3-4C15-BCB7-811618B9CE58}" type="slidenum">
              <a:rPr lang="ru-RU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8A9F-DBE8-421A-A578-9520FB090115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4CC9-002A-4BE4-A9F5-59F695975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FBD3-A094-4B4B-B631-0E9C3C72C76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B9AC-AA08-45FE-AAD9-7E1D600EE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FD05-C846-4941-B85F-55341953E409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1EB-8FD3-4002-8E2F-91334440D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FBE6-C154-41B6-B7FD-7E0CC08D02A5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44EB-72A5-4A29-B75E-8FB7FF5D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1D4C-FFC0-4658-9967-0F5881F67C1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B0B9-8AEC-452B-9BC7-D58BEFCC6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99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728B-14B4-42D5-AFE0-F52FF4327950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5AF7-F65C-4C0A-A972-277D39886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21A9-3129-46BC-94BA-741618E05C9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7F3B-A971-424B-929B-5BA31854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AAF5-5FDF-42EF-A301-E4DB85A25B3A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D35F-E139-4B7B-A3F5-F7F061FF5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A44E-1EA2-4B80-ADD1-130C03576522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68F3-11FE-4ED7-8D03-BEF217B19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2273-A75E-414A-B551-06AC342A99A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C48FE-F1C7-4C0D-8759-7B989F21F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74CE-F70B-46FD-9F67-E9B7BD4FA04E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E400-E4F9-483A-908A-E95C1B75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08E61-CC31-4804-A86A-59B266A3E4B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1D56D-A8B5-49A0-8D10-E48ECB1E3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дея\Desktop\Новая папка (2)\Новая папка\958e136a197c02fa3d3a3c4f34e1fec1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304800"/>
            <a:ext cx="87534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4038600"/>
            <a:ext cx="66294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Эбру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 - древнейшее искусство рисования на воде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(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нетрадиционная техника рисования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)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дея\Desktop\Новая папка (2)\Новая папка\img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105400" y="4572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FFFF00"/>
                </a:solidFill>
              </a:rPr>
              <a:t>Желаем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дея\Desktop\Новая папка (2)\Новая папка\1009739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71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066800" y="457200"/>
            <a:ext cx="7162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3200"/>
              <a:t>Эбру – (рисование по водной глади) –</a:t>
            </a:r>
          </a:p>
          <a:p>
            <a:pPr algn="ctr" eaLnBrk="1" hangingPunct="1"/>
            <a:r>
              <a:rPr lang="ru-RU" altLang="ru-RU" sz="3200"/>
              <a:t>Древнейший способ создания узоров на ткани и бумаги с эффектом мраморирования.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219200" y="838200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4000"/>
              <a:t>Из истории возникновения</a:t>
            </a:r>
          </a:p>
        </p:txBody>
      </p:sp>
      <p:pic>
        <p:nvPicPr>
          <p:cNvPr id="7171" name="Picture 3" descr="C:\Users\идея\Desktop\Новая папка (2)\Новая папка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385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идея\Desktop\Новая папка (2)\Новая папка\de143fe3767e7e7d334bd0cf5b0f5000_ed00331da0497b7a7608af9ed48f1f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689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572000" y="1828800"/>
            <a:ext cx="3886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2800"/>
              <a:t>Эбру зародилось в Средней Азии (по некоторым данным , в Индии).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609600" y="4191000"/>
            <a:ext cx="3962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2800"/>
              <a:t>В глубокой древности и в последующем распространилось на территорию Пакистана и Турции.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дея\Desktop\Новая папка (2)\Новая папка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8600" y="12192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charset="0"/>
                <a:ea typeface="Times New Roman" pitchFamily="18" charset="0"/>
              </a:rPr>
              <a:t>Виды Эбру</a:t>
            </a:r>
          </a:p>
          <a:p>
            <a:pPr algn="ctr" eaLnBrk="1" hangingPunct="1"/>
            <a:endParaRPr lang="ru-RU" altLang="ru-RU" sz="2400">
              <a:latin typeface="Arial" charset="0"/>
              <a:ea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БатталЭбру </a:t>
            </a:r>
            <a:r>
              <a:rPr lang="ru-RU" alt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–</a:t>
            </a: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 разбрызгивание при помощи кисти краски на воду и переведение узора на бумагу.</a:t>
            </a:r>
          </a:p>
          <a:p>
            <a:pPr>
              <a:buFontTx/>
              <a:buChar char="•"/>
            </a:pPr>
            <a:endParaRPr lang="ru-RU" altLang="ru-RU" sz="2400">
              <a:latin typeface="Arial" charset="0"/>
              <a:ea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Эбру Шаль </a:t>
            </a:r>
            <a:r>
              <a:rPr lang="ru-RU" alt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–</a:t>
            </a: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 повторение S-образных форм.</a:t>
            </a:r>
          </a:p>
          <a:p>
            <a:pPr>
              <a:buFontTx/>
              <a:buChar char="•"/>
            </a:pPr>
            <a:endParaRPr lang="ru-RU" altLang="ru-RU" sz="2400">
              <a:latin typeface="Arial" charset="0"/>
              <a:ea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ОсветленноеЭбру </a:t>
            </a:r>
            <a:r>
              <a:rPr lang="ru-RU" alt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–</a:t>
            </a: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 заготовка для надписей.</a:t>
            </a:r>
          </a:p>
          <a:p>
            <a:pPr>
              <a:buFontTx/>
              <a:buChar char="•"/>
            </a:pPr>
            <a:endParaRPr lang="ru-RU" altLang="ru-RU" sz="2400">
              <a:latin typeface="Arial" charset="0"/>
              <a:ea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Эбру Гребенка </a:t>
            </a:r>
            <a:r>
              <a:rPr lang="ru-RU" alt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–</a:t>
            </a: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 позволяет создать при помощи гребня орнамент из волн и других повторяющихся линий.</a:t>
            </a:r>
          </a:p>
          <a:p>
            <a:pPr>
              <a:buFontTx/>
              <a:buChar char="•"/>
            </a:pPr>
            <a:endParaRPr lang="ru-RU" altLang="ru-RU" sz="2400">
              <a:latin typeface="Arial" charset="0"/>
              <a:ea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ЦветочныйЭбру </a:t>
            </a:r>
            <a:r>
              <a:rPr lang="ru-RU" alt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–</a:t>
            </a:r>
            <a:r>
              <a:rPr lang="ru-RU" altLang="ru-RU" sz="240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 изображение цветов.</a:t>
            </a:r>
            <a:endParaRPr lang="ru-RU" altLang="ru-RU" sz="2400"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81000" y="762000"/>
            <a:ext cx="838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3333"/>
                </a:solidFill>
                <a:latin typeface="Arial" charset="0"/>
                <a:ea typeface="Times New Roman" pitchFamily="18" charset="0"/>
              </a:rPr>
              <a:t>Для рисования</a:t>
            </a:r>
          </a:p>
          <a:p>
            <a:pPr eaLnBrk="1" hangingPunct="1"/>
            <a:r>
              <a:rPr lang="ru-RU" altLang="ru-RU" sz="2800">
                <a:solidFill>
                  <a:srgbClr val="333333"/>
                </a:solidFill>
                <a:latin typeface="Arial" charset="0"/>
                <a:ea typeface="Times New Roman" pitchFamily="18" charset="0"/>
              </a:rPr>
              <a:t> нужна вязкая вода, краски, не растворяющиеся в воде, плоские кисти, палочки, гребенки,</a:t>
            </a:r>
          </a:p>
          <a:p>
            <a:pPr eaLnBrk="1" hangingPunct="1"/>
            <a:r>
              <a:rPr lang="ru-RU" altLang="ru-RU" sz="2800">
                <a:solidFill>
                  <a:srgbClr val="333333"/>
                </a:solidFill>
                <a:latin typeface="Arial" charset="0"/>
                <a:ea typeface="Times New Roman" pitchFamily="18" charset="0"/>
              </a:rPr>
              <a:t> бумага (она должна быть для рисования акварелью или плотная шероховатая, простая бумага не годится, т. к. она быстро впитывает жидкость</a:t>
            </a:r>
            <a:r>
              <a:rPr lang="ru-RU" altLang="ru-RU" sz="1000">
                <a:solidFill>
                  <a:srgbClr val="333333"/>
                </a:solidFill>
                <a:latin typeface="Arial" charset="0"/>
                <a:ea typeface="Times New Roman" pitchFamily="18" charset="0"/>
              </a:rPr>
              <a:t>.)</a:t>
            </a:r>
            <a:endParaRPr lang="ru-RU" altLang="ru-RU">
              <a:latin typeface="Arial" charset="0"/>
              <a:ea typeface="Times New Roman" pitchFamily="18" charset="0"/>
            </a:endParaRPr>
          </a:p>
        </p:txBody>
      </p:sp>
      <p:pic>
        <p:nvPicPr>
          <p:cNvPr id="10243" name="Picture 2" descr="C:\Users\идея\Desktop\Новая папка (2)\Новая папка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идея\Desktop\Новая папка (2)\Новая папка\vPgd9Pqex8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648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дея\Desktop\Новая папка (2)\Новая папка\img1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дея\Desktop\Новая папка (2)\Новая папка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дея\Desktop\Новая папка (2)\Новая папка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174</Words>
  <Application>Microsoft Office PowerPoint</Application>
  <PresentationFormat>Экран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Constantia</vt:lpstr>
      <vt:lpstr>Arial</vt:lpstr>
      <vt:lpstr>Calibri</vt:lpstr>
      <vt:lpstr>Wingdings 2</vt:lpstr>
      <vt:lpstr>Cambria</vt:lpstr>
      <vt:lpstr>Times New Roman</vt:lpstr>
      <vt:lpstr>Verdana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идея</dc:creator>
  <cp:lastModifiedBy>GordeevAV</cp:lastModifiedBy>
  <cp:revision>9</cp:revision>
  <dcterms:created xsi:type="dcterms:W3CDTF">2014-12-11T11:41:13Z</dcterms:created>
  <dcterms:modified xsi:type="dcterms:W3CDTF">2019-02-04T07:47:29Z</dcterms:modified>
</cp:coreProperties>
</file>