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00"/>
            <a:ext cx="9144000" cy="688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32656"/>
            <a:ext cx="79928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 «Педагогический поиск»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начинающих музыкальных руководителей</a:t>
            </a:r>
          </a:p>
          <a:p>
            <a:pPr algn="ctr"/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242088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 центра: Панова Ирина Александровна, музыкальный руководитель ДОУ №69; ул. Весенняя, 9А</a:t>
            </a:r>
          </a:p>
          <a:p>
            <a:pPr algn="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 раб:  25-14-90</a:t>
            </a:r>
          </a:p>
          <a:p>
            <a:pPr algn="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Тел: 8-914-508-96-78</a:t>
            </a:r>
          </a:p>
          <a:p>
            <a:pPr algn="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Адрес электронной почты: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Panova-2016-Irina@yandex.ru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46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3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348880"/>
            <a:ext cx="74888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chemeClr val="accent2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Основные направления работы</a:t>
            </a:r>
          </a:p>
          <a:p>
            <a:pPr algn="ctr"/>
            <a:endParaRPr lang="ru-RU" b="1" dirty="0">
              <a:solidFill>
                <a:schemeClr val="accent2"/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2"/>
                </a:solidFill>
              </a:rPr>
              <a:t>1. Содействовать </a:t>
            </a:r>
            <a:r>
              <a:rPr lang="ru-RU" sz="1600" dirty="0">
                <a:solidFill>
                  <a:schemeClr val="accent2"/>
                </a:solidFill>
              </a:rPr>
              <a:t>решению профессиональных проблем, трудностей, связанных с организацией музыкально-образовательной деятельности в соответствии с ФГОС.</a:t>
            </a:r>
          </a:p>
          <a:p>
            <a:pPr algn="just"/>
            <a:r>
              <a:rPr lang="ru-RU" sz="1600" dirty="0" smtClean="0">
                <a:solidFill>
                  <a:schemeClr val="accent2"/>
                </a:solidFill>
              </a:rPr>
              <a:t>2. Осуществлять </a:t>
            </a:r>
            <a:r>
              <a:rPr lang="ru-RU" sz="1600" dirty="0">
                <a:solidFill>
                  <a:schemeClr val="accent2"/>
                </a:solidFill>
              </a:rPr>
              <a:t>современный подход в освоении нового содержания, технологий и методов музыкально-педагогической деятельности, с целью повышения качества и эффективности музыкального воспитания.</a:t>
            </a:r>
          </a:p>
          <a:p>
            <a:pPr algn="just"/>
            <a:r>
              <a:rPr lang="ru-RU" sz="1600" dirty="0" smtClean="0">
                <a:solidFill>
                  <a:schemeClr val="accent2"/>
                </a:solidFill>
              </a:rPr>
              <a:t>3. Содействовать </a:t>
            </a:r>
            <a:r>
              <a:rPr lang="ru-RU" sz="1600" dirty="0">
                <a:solidFill>
                  <a:schemeClr val="accent2"/>
                </a:solidFill>
              </a:rPr>
              <a:t>пропаганде педагогических инициатив музыкальных </a:t>
            </a:r>
          </a:p>
          <a:p>
            <a:pPr algn="just"/>
            <a:r>
              <a:rPr lang="ru-RU" sz="1600" dirty="0">
                <a:solidFill>
                  <a:schemeClr val="accent2"/>
                </a:solidFill>
              </a:rPr>
              <a:t>руководителей с целью обмена опытом.</a:t>
            </a:r>
          </a:p>
          <a:p>
            <a:pPr algn="just"/>
            <a:r>
              <a:rPr lang="ru-RU" sz="1600" dirty="0" smtClean="0">
                <a:solidFill>
                  <a:schemeClr val="accent2"/>
                </a:solidFill>
              </a:rPr>
              <a:t>4. Транслировать </a:t>
            </a:r>
            <a:r>
              <a:rPr lang="ru-RU" sz="1600" dirty="0">
                <a:solidFill>
                  <a:schemeClr val="accent2"/>
                </a:solidFill>
              </a:rPr>
              <a:t>и распространять инновационный педагогический опыт </a:t>
            </a:r>
          </a:p>
          <a:p>
            <a:pPr algn="just"/>
            <a:r>
              <a:rPr lang="ru-RU" sz="1600" dirty="0">
                <a:solidFill>
                  <a:schemeClr val="accent2"/>
                </a:solidFill>
              </a:rPr>
              <a:t>работы.</a:t>
            </a:r>
          </a:p>
          <a:p>
            <a:pPr algn="just"/>
            <a:r>
              <a:rPr lang="ru-RU" sz="1600" dirty="0" smtClean="0">
                <a:solidFill>
                  <a:schemeClr val="accent2"/>
                </a:solidFill>
              </a:rPr>
              <a:t>5. Повышать </a:t>
            </a:r>
            <a:r>
              <a:rPr lang="ru-RU" sz="1600" dirty="0">
                <a:solidFill>
                  <a:schemeClr val="accent2"/>
                </a:solidFill>
              </a:rPr>
              <a:t>профессиональный уровень молодых специалистов.</a:t>
            </a:r>
          </a:p>
          <a:p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9269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</a:p>
          <a:p>
            <a:pPr algn="just"/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 методической поддержки повышения профессиональной компетентности, творческого роста и самореализации педагогов для обеспечения качества обучения и воспитания детей в вопросах элементарного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музицирования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8786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143</Words>
  <Application>Microsoft Office PowerPoint</Application>
  <PresentationFormat>Экран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7</dc:creator>
  <cp:lastModifiedBy>КО</cp:lastModifiedBy>
  <cp:revision>7</cp:revision>
  <dcterms:created xsi:type="dcterms:W3CDTF">2019-09-17T11:59:20Z</dcterms:created>
  <dcterms:modified xsi:type="dcterms:W3CDTF">2019-10-07T01:02:24Z</dcterms:modified>
</cp:coreProperties>
</file>