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2DEA0C-65F3-4AD6-BBAA-5E4D50471D72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C66974-6684-4F5E-ABBB-D39BA5BF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DEA0C-65F3-4AD6-BBAA-5E4D50471D72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66974-6684-4F5E-ABBB-D39BA5BF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52DEA0C-65F3-4AD6-BBAA-5E4D50471D72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C66974-6684-4F5E-ABBB-D39BA5BF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DEA0C-65F3-4AD6-BBAA-5E4D50471D72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66974-6684-4F5E-ABBB-D39BA5BF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2DEA0C-65F3-4AD6-BBAA-5E4D50471D72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4C66974-6684-4F5E-ABBB-D39BA5BF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DEA0C-65F3-4AD6-BBAA-5E4D50471D72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66974-6684-4F5E-ABBB-D39BA5BF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DEA0C-65F3-4AD6-BBAA-5E4D50471D72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66974-6684-4F5E-ABBB-D39BA5BF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DEA0C-65F3-4AD6-BBAA-5E4D50471D72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66974-6684-4F5E-ABBB-D39BA5BF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2DEA0C-65F3-4AD6-BBAA-5E4D50471D72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66974-6684-4F5E-ABBB-D39BA5BF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DEA0C-65F3-4AD6-BBAA-5E4D50471D72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66974-6684-4F5E-ABBB-D39BA5BF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DEA0C-65F3-4AD6-BBAA-5E4D50471D72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66974-6684-4F5E-ABBB-D39BA5BFAD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52DEA0C-65F3-4AD6-BBAA-5E4D50471D72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C66974-6684-4F5E-ABBB-D39BA5BF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3946450"/>
          </a:xfrm>
        </p:spPr>
        <p:txBody>
          <a:bodyPr>
            <a:normAutofit/>
          </a:bodyPr>
          <a:lstStyle/>
          <a:p>
            <a:r>
              <a:rPr lang="ru-RU" dirty="0" smtClean="0"/>
              <a:t>НАПРАВЛЕННАЯ ИГРА КАК МЕТОД КОРРЕКЦИИ АГРЕССИВНОГО ПОВЕДЕНИЯ ДЕТЕЙ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Агрессия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924944"/>
            <a:ext cx="8172400" cy="2736304"/>
          </a:xfrm>
        </p:spPr>
        <p:txBody>
          <a:bodyPr/>
          <a:lstStyle/>
          <a:p>
            <a:r>
              <a:rPr lang="ru-RU" dirty="0" smtClean="0"/>
              <a:t>-(от лат.</a:t>
            </a:r>
            <a:r>
              <a:rPr lang="en-US" dirty="0" smtClean="0"/>
              <a:t> </a:t>
            </a:r>
            <a:r>
              <a:rPr lang="ru-RU" dirty="0" smtClean="0"/>
              <a:t>«</a:t>
            </a:r>
            <a:r>
              <a:rPr lang="en-US" dirty="0" err="1" smtClean="0"/>
              <a:t>agressio</a:t>
            </a:r>
            <a:r>
              <a:rPr lang="ru-RU" dirty="0" smtClean="0"/>
              <a:t>»-нападение ,приступ)намеренные действия направленные на причинение ущерба другому человеку, группе людей или животному 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Агрессивное поведение ребенка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Крик о помощи , просьба о внимании к его внутреннему миру, в котором накопилось слишком много разрушительных эмоций.</a:t>
            </a:r>
          </a:p>
          <a:p>
            <a:r>
              <a:rPr lang="ru-RU" dirty="0" smtClean="0"/>
              <a:t>Выплескивая их ,он таким образом, борется за свое психологическое выживание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Направленная(директивная)</a:t>
            </a:r>
            <a:br>
              <a:rPr lang="ru-RU" dirty="0" smtClean="0"/>
            </a:br>
            <a:r>
              <a:rPr lang="ru-RU" dirty="0" smtClean="0"/>
              <a:t>игра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Предполагает активное участие педагога в игре ребенка ,где он направляет и интерпретирует деятельность ребенка.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773238"/>
            <a:ext cx="8229600" cy="5084762"/>
          </a:xfrm>
        </p:spPr>
        <p:txBody>
          <a:bodyPr>
            <a:normAutofit/>
          </a:bodyPr>
          <a:lstStyle/>
          <a:p>
            <a:r>
              <a:rPr lang="ru-RU" dirty="0" smtClean="0"/>
              <a:t>         1) стать более ответственным в своих действиях и поступках;</a:t>
            </a:r>
          </a:p>
          <a:p>
            <a:r>
              <a:rPr lang="ru-RU" dirty="0" smtClean="0"/>
              <a:t>         2) лучше понимать себя и других;</a:t>
            </a:r>
          </a:p>
          <a:p>
            <a:r>
              <a:rPr lang="ru-RU" dirty="0" smtClean="0"/>
              <a:t>         3) стать более самоуправляемым;</a:t>
            </a:r>
          </a:p>
          <a:p>
            <a:r>
              <a:rPr lang="ru-RU" dirty="0" smtClean="0"/>
              <a:t>         4) выработать большую способность к </a:t>
            </a:r>
            <a:r>
              <a:rPr lang="ru-RU" dirty="0" err="1" smtClean="0"/>
              <a:t>самопринятию</a:t>
            </a:r>
            <a:r>
              <a:rPr lang="ru-RU" dirty="0" smtClean="0"/>
              <a:t>;</a:t>
            </a:r>
          </a:p>
          <a:p>
            <a:r>
              <a:rPr lang="ru-RU" dirty="0" smtClean="0"/>
              <a:t>         5) овладеть чувством контроля;</a:t>
            </a:r>
          </a:p>
          <a:p>
            <a:r>
              <a:rPr lang="ru-RU" dirty="0" smtClean="0"/>
              <a:t>         6) развить </a:t>
            </a:r>
            <a:r>
              <a:rPr lang="ru-RU" dirty="0" err="1" smtClean="0"/>
              <a:t>сензитивность</a:t>
            </a:r>
            <a:r>
              <a:rPr lang="ru-RU" dirty="0" smtClean="0"/>
              <a:t> к процессу преодоления трудностей;</a:t>
            </a:r>
          </a:p>
          <a:p>
            <a:r>
              <a:rPr lang="ru-RU" dirty="0" smtClean="0"/>
              <a:t>         7) развить внутренний источник оценки;</a:t>
            </a:r>
          </a:p>
          <a:p>
            <a:r>
              <a:rPr lang="ru-RU" dirty="0" smtClean="0"/>
              <a:t>         8) обрести веру в себя.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12192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Задачи игры состоят в том, чтобы помочь ребенку: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756084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Стратегии  должны быть различными в зависимости от выраженности и вида агрессивного поведения ребенка и использоваться как последовательно, так и одновременно.</a:t>
            </a:r>
          </a:p>
          <a:p>
            <a:endParaRPr lang="ru-RU" sz="2400" dirty="0" smtClean="0"/>
          </a:p>
          <a:p>
            <a:r>
              <a:rPr lang="ru-RU" sz="2400" dirty="0" smtClean="0"/>
              <a:t>Игры используются как в «ситуации агрессии» и как в профилактике агрессивного поведения .</a:t>
            </a:r>
          </a:p>
          <a:p>
            <a:endParaRPr lang="ru-RU" sz="2400" dirty="0" smtClean="0"/>
          </a:p>
          <a:p>
            <a:r>
              <a:rPr lang="ru-RU" sz="2400" dirty="0" smtClean="0"/>
              <a:t>Игры используются с «агрессором»,с «жертвой агрессии» и со «свидетелями агрессии» 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r>
              <a:rPr lang="ru-RU" dirty="0" smtClean="0"/>
              <a:t>            ВИДЫ СТРАТЕГИЙ(ЦЕЛИ)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5076056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Стратегия на стимуляцию гуманных чувств</a:t>
            </a:r>
          </a:p>
          <a:p>
            <a:r>
              <a:rPr lang="ru-RU" sz="2900" dirty="0" smtClean="0"/>
              <a:t>Стратегия на осознание</a:t>
            </a:r>
          </a:p>
          <a:p>
            <a:r>
              <a:rPr lang="ru-RU" sz="2900" dirty="0" smtClean="0"/>
              <a:t>Стратегия ориентации на состояние</a:t>
            </a:r>
          </a:p>
          <a:p>
            <a:r>
              <a:rPr lang="ru-RU" sz="2900" dirty="0" smtClean="0"/>
              <a:t>Стратегия на </a:t>
            </a:r>
            <a:r>
              <a:rPr lang="ru-RU" sz="2900" dirty="0" err="1" smtClean="0"/>
              <a:t>отреагирование</a:t>
            </a:r>
            <a:endParaRPr lang="ru-RU" sz="2900" dirty="0" smtClean="0"/>
          </a:p>
          <a:p>
            <a:r>
              <a:rPr lang="ru-RU" sz="2900" dirty="0" smtClean="0"/>
              <a:t>Моделирование (провокация) и преодоление</a:t>
            </a:r>
          </a:p>
          <a:p>
            <a:r>
              <a:rPr lang="ru-RU" sz="2900" dirty="0" smtClean="0"/>
              <a:t>Стратегия на переключение</a:t>
            </a:r>
          </a:p>
          <a:p>
            <a:r>
              <a:rPr lang="ru-RU" sz="2900" dirty="0" smtClean="0"/>
              <a:t>Стратегия на положительное подкрепление, похвалу</a:t>
            </a:r>
          </a:p>
          <a:p>
            <a:r>
              <a:rPr lang="ru-RU" sz="2900" dirty="0" smtClean="0"/>
              <a:t>Стратегия на игнорирование</a:t>
            </a:r>
          </a:p>
          <a:p>
            <a:r>
              <a:rPr lang="ru-RU" sz="2900" dirty="0" smtClean="0"/>
              <a:t>Стратегия на отрицательное подкрепление</a:t>
            </a:r>
          </a:p>
          <a:p>
            <a:r>
              <a:rPr lang="ru-RU" sz="2900" dirty="0" smtClean="0"/>
              <a:t>Стимуляция чувства удивления</a:t>
            </a:r>
          </a:p>
          <a:p>
            <a:r>
              <a:rPr lang="ru-RU" sz="2900" dirty="0" smtClean="0"/>
              <a:t>Стимуляция положительных эмоций</a:t>
            </a:r>
          </a:p>
          <a:p>
            <a:r>
              <a:rPr lang="ru-RU" sz="2900" dirty="0" smtClean="0"/>
              <a:t>Стимуляция чувства юмора</a:t>
            </a:r>
          </a:p>
          <a:p>
            <a:r>
              <a:rPr lang="ru-RU" sz="2900" dirty="0" smtClean="0"/>
              <a:t>Стимуляция телесного контакта</a:t>
            </a:r>
          </a:p>
          <a:p>
            <a:r>
              <a:rPr lang="ru-RU" sz="2900" dirty="0" smtClean="0"/>
              <a:t>Стимуляция соревнования, соперничества</a:t>
            </a:r>
          </a:p>
          <a:p>
            <a:r>
              <a:rPr lang="ru-RU" sz="2900" dirty="0" smtClean="0"/>
              <a:t>Стратегия на осознание особенностей поведения или состояния</a:t>
            </a:r>
          </a:p>
          <a:p>
            <a:r>
              <a:rPr lang="ru-RU" sz="2900" dirty="0" smtClean="0"/>
              <a:t>Стратегия ориентации на эмоциональное состояние другого</a:t>
            </a:r>
          </a:p>
          <a:p>
            <a:pPr>
              <a:buNone/>
            </a:pPr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25297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Спасибо ЗА ВНИМАНИЕ !!!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515</TotalTime>
  <Words>225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Trebuchet MS</vt:lpstr>
      <vt:lpstr>Wingdings</vt:lpstr>
      <vt:lpstr>Wingdings 2</vt:lpstr>
      <vt:lpstr>Изящная</vt:lpstr>
      <vt:lpstr>НАПРАВЛЕННАЯ ИГРА КАК МЕТОД КОРРЕКЦИИ АГРЕССИВНОГО ПОВЕДЕНИЯ ДЕТЕЙ</vt:lpstr>
      <vt:lpstr>          Агрессия</vt:lpstr>
      <vt:lpstr>Агрессивное поведение ребенка</vt:lpstr>
      <vt:lpstr>Направленная(директивная) игра</vt:lpstr>
      <vt:lpstr>Задачи игры состоят в том, чтобы помочь ребенку:</vt:lpstr>
      <vt:lpstr>Презентация PowerPoint</vt:lpstr>
      <vt:lpstr>            ВИДЫ СТРАТЕГИЙ(ЦЕЛИ)</vt:lpstr>
      <vt:lpstr>Спасибо ЗА ВНИМАНИЕ 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НАПРАВЛЕННАЯ ИГРА КАК МЕТОД СНИЖЕНИЯ АГРЕССИВНОГО ПОВЕДЕНИЯ ДЕТЕЙ</dc:title>
  <dc:creator>Andrey</dc:creator>
  <cp:lastModifiedBy>КО</cp:lastModifiedBy>
  <cp:revision>43</cp:revision>
  <dcterms:created xsi:type="dcterms:W3CDTF">2020-02-06T11:06:19Z</dcterms:created>
  <dcterms:modified xsi:type="dcterms:W3CDTF">2020-06-10T03:01:31Z</dcterms:modified>
</cp:coreProperties>
</file>