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02EBB-E3A4-4B68-BA2D-E6BE886155B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210C-3A97-4536-96AA-22E02462A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28" y="0"/>
            <a:ext cx="91600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416824" cy="50405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D60093"/>
                </a:solidFill>
              </a:rPr>
              <a:t>Городское методическое объединение </a:t>
            </a:r>
            <a:br>
              <a:rPr lang="ru-RU" sz="3100" dirty="0" smtClean="0">
                <a:solidFill>
                  <a:srgbClr val="D60093"/>
                </a:solidFill>
              </a:rPr>
            </a:br>
            <a:r>
              <a:rPr lang="ru-RU" sz="3100" dirty="0" smtClean="0">
                <a:solidFill>
                  <a:srgbClr val="D60093"/>
                </a:solidFill>
              </a:rPr>
              <a:t>«Педагогический поиск»</a:t>
            </a:r>
            <a:br>
              <a:rPr lang="ru-RU" sz="3100" dirty="0" smtClean="0">
                <a:solidFill>
                  <a:srgbClr val="D60093"/>
                </a:solidFill>
              </a:rPr>
            </a:br>
            <a:r>
              <a:rPr lang="ru-RU" sz="3100" dirty="0" smtClean="0">
                <a:solidFill>
                  <a:srgbClr val="D60093"/>
                </a:solidFill>
              </a:rPr>
              <a:t>Программа «От рождения до школы»</a:t>
            </a:r>
            <a:br>
              <a:rPr lang="ru-RU" sz="3100" dirty="0" smtClean="0">
                <a:solidFill>
                  <a:srgbClr val="D60093"/>
                </a:solidFill>
              </a:rPr>
            </a:br>
            <a:r>
              <a:rPr lang="ru-RU" sz="3100" dirty="0" smtClean="0">
                <a:solidFill>
                  <a:srgbClr val="D60093"/>
                </a:solidFill>
              </a:rPr>
              <a:t>центр воспитателей 1-х, 2-х младших групп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ru-RU" sz="2200" dirty="0" smtClean="0">
                <a:solidFill>
                  <a:srgbClr val="0000FF"/>
                </a:solidFill>
              </a:rPr>
              <a:t>Руководитель: зам. зав. по УВР </a:t>
            </a:r>
            <a:r>
              <a:rPr lang="ru-RU" sz="2200" dirty="0" err="1" smtClean="0">
                <a:solidFill>
                  <a:srgbClr val="0000FF"/>
                </a:solidFill>
              </a:rPr>
              <a:t>Пузарина</a:t>
            </a:r>
            <a:r>
              <a:rPr lang="ru-RU" sz="2200" dirty="0" smtClean="0">
                <a:solidFill>
                  <a:srgbClr val="0000FF"/>
                </a:solidFill>
              </a:rPr>
              <a:t> Елена Леонидовна МБДОУ «ЦРР – </a:t>
            </a:r>
            <a:r>
              <a:rPr lang="ru-RU" sz="2200" dirty="0" err="1" smtClean="0">
                <a:solidFill>
                  <a:srgbClr val="0000FF"/>
                </a:solidFill>
              </a:rPr>
              <a:t>д</a:t>
            </a:r>
            <a:r>
              <a:rPr lang="ru-RU" sz="2200" dirty="0" smtClean="0">
                <a:solidFill>
                  <a:srgbClr val="0000FF"/>
                </a:solidFill>
              </a:rPr>
              <a:t>/с №22»</a:t>
            </a:r>
            <a:br>
              <a:rPr lang="ru-RU" sz="2200" dirty="0" smtClean="0">
                <a:solidFill>
                  <a:srgbClr val="0000FF"/>
                </a:solidFill>
              </a:rPr>
            </a:br>
            <a:r>
              <a:rPr lang="ru-RU" sz="2200" dirty="0" smtClean="0">
                <a:solidFill>
                  <a:srgbClr val="0000FF"/>
                </a:solidFill>
              </a:rPr>
              <a:t>т.36-10-54</a:t>
            </a:r>
            <a:br>
              <a:rPr lang="ru-RU" sz="2200" dirty="0" smtClean="0">
                <a:solidFill>
                  <a:srgbClr val="0000FF"/>
                </a:solidFill>
              </a:rPr>
            </a:br>
            <a:r>
              <a:rPr lang="ru-RU" sz="2200" dirty="0" smtClean="0">
                <a:solidFill>
                  <a:srgbClr val="0000FF"/>
                </a:solidFill>
              </a:rPr>
              <a:t>8-914-464-69-76</a:t>
            </a:r>
            <a:br>
              <a:rPr lang="ru-RU" sz="2200" dirty="0" smtClean="0">
                <a:solidFill>
                  <a:srgbClr val="0000FF"/>
                </a:solidFill>
              </a:rPr>
            </a:br>
            <a:r>
              <a:rPr lang="en-US" sz="2200" dirty="0" smtClean="0">
                <a:solidFill>
                  <a:srgbClr val="0000FF"/>
                </a:solidFill>
              </a:rPr>
              <a:t>E-mail</a:t>
            </a:r>
            <a:r>
              <a:rPr lang="ru-RU" sz="2200" dirty="0" smtClean="0">
                <a:solidFill>
                  <a:srgbClr val="0000FF"/>
                </a:solidFill>
              </a:rPr>
              <a:t>:</a:t>
            </a:r>
            <a:r>
              <a:rPr lang="en-US" sz="2200" dirty="0" smtClean="0">
                <a:solidFill>
                  <a:srgbClr val="0000FF"/>
                </a:solidFill>
              </a:rPr>
              <a:t> Lenap.phone@gmail.com</a:t>
            </a:r>
            <a:endParaRPr lang="ru-RU" sz="2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28" y="0"/>
            <a:ext cx="91600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272808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/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>«Детей надо любить всем сердцем и, чтобы их любить так, нужно учиться у них, как следует проявлять эту любовь. Каждый день, каждое занятие должно быть осмысленно педагогом как подарок детям. Каждое общение со своим педагогом должно вселять в него радость и оптимизм» (</a:t>
            </a:r>
            <a:r>
              <a:rPr lang="ru-RU" sz="2800" dirty="0" err="1" smtClean="0">
                <a:solidFill>
                  <a:srgbClr val="0000FF"/>
                </a:solidFill>
              </a:rPr>
              <a:t>Ш.Амонашвили</a:t>
            </a:r>
            <a:r>
              <a:rPr lang="ru-RU" sz="2800" dirty="0" smtClean="0">
                <a:solidFill>
                  <a:srgbClr val="0000FF"/>
                </a:solidFill>
              </a:rPr>
              <a:t>)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28" y="0"/>
            <a:ext cx="91600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272808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/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b="1" u="sng" dirty="0" smtClean="0">
                <a:solidFill>
                  <a:srgbClr val="0000FF"/>
                </a:solidFill>
              </a:rPr>
              <a:t>Цель</a:t>
            </a:r>
            <a:r>
              <a:rPr lang="ru-RU" sz="2800" b="1" dirty="0" smtClean="0">
                <a:solidFill>
                  <a:srgbClr val="0000FF"/>
                </a:solidFill>
              </a:rPr>
              <a:t>:</a:t>
            </a:r>
            <a:r>
              <a:rPr lang="ru-RU" sz="2800" dirty="0" smtClean="0">
                <a:solidFill>
                  <a:srgbClr val="0000FF"/>
                </a:solidFill>
              </a:rPr>
              <a:t> повышение профессионального мастерства и творческого потенциала педагогов; повышение современного качества и эффективности образовательного процесса в условиях реализации ФГОС ДО.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028" y="0"/>
            <a:ext cx="91600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0425"/>
            <a:ext cx="7272808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/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 smtClean="0">
                <a:solidFill>
                  <a:srgbClr val="0000FF"/>
                </a:solidFill>
              </a:rPr>
              <a:t/>
            </a:r>
            <a:br>
              <a:rPr lang="ru-RU" sz="2800" dirty="0" smtClean="0">
                <a:solidFill>
                  <a:srgbClr val="0000FF"/>
                </a:solidFill>
              </a:rPr>
            </a:br>
            <a:r>
              <a:rPr lang="ru-RU" sz="2800" dirty="0">
                <a:solidFill>
                  <a:srgbClr val="0000FF"/>
                </a:solidFill>
              </a:rPr>
              <a:t/>
            </a:r>
            <a:br>
              <a:rPr lang="ru-RU" sz="2800" dirty="0">
                <a:solidFill>
                  <a:srgbClr val="0000FF"/>
                </a:solidFill>
              </a:rPr>
            </a:br>
            <a:r>
              <a:rPr lang="ru-RU" sz="2400" b="1" u="sng" dirty="0" smtClean="0">
                <a:solidFill>
                  <a:srgbClr val="0000FF"/>
                </a:solidFill>
              </a:rPr>
              <a:t>Задачи</a:t>
            </a:r>
            <a:r>
              <a:rPr lang="ru-RU" sz="2400" dirty="0" smtClean="0">
                <a:solidFill>
                  <a:srgbClr val="0000FF"/>
                </a:solidFill>
              </a:rPr>
              <a:t>: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2400" dirty="0" smtClean="0">
                <a:solidFill>
                  <a:srgbClr val="0000FF"/>
                </a:solidFill>
              </a:rPr>
              <a:t>1. Оказать методическую поддержку педагогам, выявлять</a:t>
            </a:r>
            <a:r>
              <a:rPr lang="ru-RU" sz="2400" dirty="0">
                <a:solidFill>
                  <a:srgbClr val="0000FF"/>
                </a:solidFill>
              </a:rPr>
              <a:t>, обобщать и распространять передовой педагогический опыт.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ru-RU" sz="2400" dirty="0">
                <a:solidFill>
                  <a:srgbClr val="0000FF"/>
                </a:solidFill>
              </a:rPr>
              <a:t>2. Совершенствовать педагогическое мастерство воспитателей в условиях реализации ФГОС ДО в вопросах инновационного подхода к организации образовательного процесса.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Городское методическое объединение  «Педагогический поиск» Программа «От рождения до школы» центр воспитателей 1-х, 2-х младших групп   Руководитель: зам. зав. по УВР Пузарина Елена Леонидовна МБДОУ «ЦРР – д/с №22» т.36-10-54 8-914-464-69-76 E-mail: Lenap.phone@gmail.com</vt:lpstr>
      <vt:lpstr>    «Детей надо любить всем сердцем и, чтобы их любить так, нужно учиться у них, как следует проявлять эту любовь. Каждый день, каждое занятие должно быть осмысленно педагогом как подарок детям. Каждое общение со своим педагогом должно вселять в него радость и оптимизм» (Ш.Амонашвили)</vt:lpstr>
      <vt:lpstr>    Цель: повышение профессионального мастерства и творческого потенциала педагогов; повышение современного качества и эффективности образовательного процесса в условиях реализации ФГОС ДО.</vt:lpstr>
      <vt:lpstr>      Задачи: 1. Оказать методическую поддержку педагогам, выявлять, обобщать и распространять передовой педагогический опыт. 2. Совершенствовать педагогическое мастерство воспитателей в условиях реализации ФГОС ДО в вопросах инновационного подхода к организации образовательного процесса.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Gleb</dc:creator>
  <cp:lastModifiedBy>КО</cp:lastModifiedBy>
  <cp:revision>8</cp:revision>
  <dcterms:created xsi:type="dcterms:W3CDTF">2019-09-16T13:26:12Z</dcterms:created>
  <dcterms:modified xsi:type="dcterms:W3CDTF">2019-10-07T01:23:51Z</dcterms:modified>
</cp:coreProperties>
</file>