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7"/>
  </p:notesMasterIdLst>
  <p:sldIdLst>
    <p:sldId id="256" r:id="rId2"/>
    <p:sldId id="259" r:id="rId3"/>
    <p:sldId id="279" r:id="rId4"/>
    <p:sldId id="277" r:id="rId5"/>
    <p:sldId id="263" r:id="rId6"/>
    <p:sldId id="264" r:id="rId7"/>
    <p:sldId id="272" r:id="rId8"/>
    <p:sldId id="286" r:id="rId9"/>
    <p:sldId id="287" r:id="rId10"/>
    <p:sldId id="281" r:id="rId11"/>
    <p:sldId id="265" r:id="rId12"/>
    <p:sldId id="282" r:id="rId13"/>
    <p:sldId id="266" r:id="rId14"/>
    <p:sldId id="267" r:id="rId15"/>
    <p:sldId id="283" r:id="rId16"/>
    <p:sldId id="284" r:id="rId17"/>
    <p:sldId id="291" r:id="rId18"/>
    <p:sldId id="288" r:id="rId19"/>
    <p:sldId id="289" r:id="rId20"/>
    <p:sldId id="290" r:id="rId21"/>
    <p:sldId id="268" r:id="rId22"/>
    <p:sldId id="274" r:id="rId23"/>
    <p:sldId id="292" r:id="rId24"/>
    <p:sldId id="285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9A131B-9A99-476D-8FE6-CC15F0C8F60A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6BC4DE-A3E7-470E-8FD6-97A4A5E7E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113D2F9-84FA-4B19-BE9F-E3FED4BA80A8}" type="slidenum">
              <a:rPr lang="ru-RU" altLang="ru-RU" sz="1200" smtClean="0"/>
              <a:pPr/>
              <a:t>10</a:t>
            </a:fld>
            <a:endParaRPr lang="ru-RU" altLang="ru-RU" sz="1200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1E1DAA2-FA06-4DDE-AC06-1506AFD44B46}" type="slidenum">
              <a:rPr lang="ru-RU" altLang="ru-RU" sz="1200">
                <a:solidFill>
                  <a:srgbClr val="000000"/>
                </a:solidFill>
              </a:rPr>
              <a:pPr algn="r"/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5289DE-2BA7-434D-BFB6-56E2CD6AA493}" type="slidenum">
              <a:rPr lang="ru-RU" altLang="ru-RU" sz="1200" smtClean="0"/>
              <a:pPr/>
              <a:t>12</a:t>
            </a:fld>
            <a:endParaRPr lang="ru-RU" altLang="ru-RU" sz="1200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8840B3-5D96-4634-A976-AA0CED5F157C}" type="slidenum">
              <a:rPr lang="ru-RU" altLang="ru-RU" sz="1200" smtClean="0"/>
              <a:pPr/>
              <a:t>15</a:t>
            </a:fld>
            <a:endParaRPr lang="ru-RU" altLang="ru-RU" sz="1200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E0A200-37C4-453D-A941-97DAA8A8EE67}" type="slidenum">
              <a:rPr lang="ru-RU" altLang="ru-RU" sz="1200" smtClean="0"/>
              <a:pPr/>
              <a:t>16</a:t>
            </a:fld>
            <a:endParaRPr lang="ru-RU" altLang="ru-RU" sz="1200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98FEDFE-821E-413B-9EFE-EC3FF8619ACF}" type="slidenum">
              <a:rPr lang="ru-RU" altLang="ru-RU" sz="1200" smtClean="0"/>
              <a:pPr/>
              <a:t>24</a:t>
            </a:fld>
            <a:endParaRPr lang="ru-RU" altLang="ru-RU" sz="1200" smtClean="0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BD83-B16D-4110-9495-BA688EE68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3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6AEA-3918-4969-8535-53EE714BF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87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0242-864B-42DD-9782-D52973D08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98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906B-82A9-4650-BEA8-3283A6551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00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448E-83FA-4EC1-AF4E-A7ABAA778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43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F125-2B14-4BF3-ACAF-C763BBEB0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28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F420-D686-4AC3-B421-9478BEBAA0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3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CB78-9960-4AA4-AF23-8FA2544CC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B6A8-8022-41D4-BA17-24E4E1E70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66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682E-938A-48D5-94CA-ED83225B3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47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0864-EA9C-4A06-9ADA-F0893D50A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22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8386-B055-470E-824F-CC64C5FB5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9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3D6F76-78E9-42D6-A4BC-4BFB5D0777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502650" cy="33702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«Р АЗВИТИЕ МАТЕМАТИЧЕСКИХ СПОСОБНОСТЕЙ У ДЕТЕЙ ДОШКОЛЬНОГО ВОЗРАСТА ЧЕРЕЗ ИГРОВУЮ ДЕЯТЕЛЬНОСТЬ »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868863"/>
            <a:ext cx="6011862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выполнила: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воспитательМБДОУ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с №71 «Ручеек»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Скурихина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57200" y="765175"/>
            <a:ext cx="8686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ct val="55000"/>
              <a:buFont typeface="Symbol" pitchFamily="18" charset="2"/>
              <a:buChar char=""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Учить детей сравнивать предметы по величине (размер, длина, высота, ширина), используя слова: шире – уже, длиннее - короче, выше - ниже, больше – меньше. Учить путем наложения и на «глаз» сравнивать контрастные предметы.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ct val="55000"/>
              <a:buFont typeface="Symbol" pitchFamily="18" charset="2"/>
              <a:buChar char=""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Развивать умение анализировать, сравнивать, классифицировать предметы по величине, осуществлять сериацию предметов.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195513" y="3644900"/>
            <a:ext cx="5113337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«Больше - меньше»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«Большой - маленький»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«Мой размер»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«Кукла идет в гости»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«Кто проворней»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«Разложи по размеру»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«Чудесный мешочек»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b="1" i="1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62050" y="6350"/>
            <a:ext cx="7124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величину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Игры – путешествия во времени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36838"/>
            <a:ext cx="4097337" cy="34591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«Живая неделя»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«Наш день»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«Когда это бывает?»</a:t>
            </a:r>
          </a:p>
        </p:txBody>
      </p:sp>
      <p:pic>
        <p:nvPicPr>
          <p:cNvPr id="12292" name="Содержимое 13" descr="IMG_20160111_1044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93875"/>
            <a:ext cx="2951162" cy="430212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27088" y="476250"/>
            <a:ext cx="7385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ориентировку в пространстве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704137" cy="4416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136525" algn="ctr">
              <a:lnSpc>
                <a:spcPct val="90000"/>
              </a:lnSpc>
              <a:spcBef>
                <a:spcPts val="475"/>
              </a:spcBef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sz="1900" b="1" dirty="0">
                <a:solidFill>
                  <a:srgbClr val="404040"/>
                </a:solidFill>
                <a:latin typeface="Times New Roman" pitchFamily="16" charset="0"/>
                <a:cs typeface="Times New Roman" pitchFamily="16" charset="0"/>
              </a:rPr>
              <a:t>Задачи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Расширить и закрепить пространственные представления детей в процессе всех видов деятельности.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Помочь детям овладеть пространственными представлениями: слева, справа, вверху, внизу, впереди, сзади, далеко, близко.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Научить детей ориентироваться в специально созданных пространственных ситуациях и определять свое место по заданному условию. 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Упражнять детей в овладении умением определять словом положение того или иного предмета по отношению к другому.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Учить употреблять слова для обозначения положения предметов.</a:t>
            </a:r>
          </a:p>
          <a:p>
            <a:pPr marL="130175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endParaRPr lang="ru-RU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Игры на ориентирование в пространстве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773238"/>
            <a:ext cx="7145337" cy="435451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«Отгадай, кто где стоит?»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«Найди похожую»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«Расскажи про свой узор»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«Художники»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«Найди игрушку»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«Путешествие по комнате»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341438"/>
            <a:ext cx="4037012" cy="44640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«Найди такой же»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«Кто больше увидит?»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«Посмотри вокруг»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«Геометрическая мозаика»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«Найди свой домик»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«Найди предмет такой же формы»</a:t>
            </a:r>
          </a:p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«Угадай, что спрятали»</a:t>
            </a:r>
          </a:p>
        </p:txBody>
      </p:sp>
      <p:pic>
        <p:nvPicPr>
          <p:cNvPr id="15364" name="Содержимое 5" descr="IMG_20190228_10004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3371850" cy="449738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900113" y="476250"/>
            <a:ext cx="7124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47813" y="1268413"/>
            <a:ext cx="6480175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136525" algn="ctr">
              <a:spcBef>
                <a:spcPts val="525"/>
              </a:spcBef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sz="21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Задачи</a:t>
            </a:r>
          </a:p>
          <a:p>
            <a:pPr marL="13017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Закрепить  знания о форме геометрических фигур.</a:t>
            </a:r>
          </a:p>
          <a:p>
            <a:pPr marL="13017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Развивать внимание, память, мышление и воображение у детей.</a:t>
            </a:r>
          </a:p>
          <a:p>
            <a:pPr marL="13017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Учить детей анализировать свои фигуры.</a:t>
            </a:r>
          </a:p>
          <a:p>
            <a:pPr marL="130175">
              <a:spcBef>
                <a:spcPts val="450"/>
              </a:spcBef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Находить сходства и различия в решении конструктивного замысла. </a:t>
            </a:r>
          </a:p>
          <a:p>
            <a:pPr marL="536575" lvl="1">
              <a:spcBef>
                <a:spcPts val="450"/>
              </a:spcBef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"Какую геометрическую фигуру напоминает дно тарелки?" </a:t>
            </a:r>
          </a:p>
          <a:p>
            <a:pPr marL="536575" lvl="1">
              <a:spcBef>
                <a:spcPts val="450"/>
              </a:spcBef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"Лото"</a:t>
            </a:r>
          </a:p>
          <a:p>
            <a:pPr marL="536575" lvl="1">
              <a:spcBef>
                <a:spcPts val="450"/>
              </a:spcBef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"Геометрическая мозаика« и другие игры.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913" y="3284538"/>
            <a:ext cx="296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«Подбери по форме»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6238" y="-25400"/>
            <a:ext cx="84883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«Продолжи  цепочку»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14744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1965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22707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724525" y="3284538"/>
            <a:ext cx="23574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«Какой фигуры не хватает» </a:t>
            </a:r>
          </a:p>
        </p:txBody>
      </p:sp>
      <p:pic>
        <p:nvPicPr>
          <p:cNvPr id="17416" name="Рисунок 10" descr="IMG_20190228_1013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33226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1" descr="IMG_20190228_1013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27368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4" descr="IMG_20190228_1024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275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5" descr="IMG_20190228_1021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132138" y="333375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Кубики Никитина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16013" y="692150"/>
            <a:ext cx="7200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Формирование навыков конструирования по образцу, по схеме и по собственному замыслу;</a:t>
            </a:r>
          </a:p>
          <a:p>
            <a:pPr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Учить создавать внутренний план действий;</a:t>
            </a:r>
          </a:p>
          <a:p>
            <a:pPr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Учить логическому и образному мышлению, умению распознать и построить образ;</a:t>
            </a:r>
          </a:p>
          <a:p>
            <a:pPr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Формировать умения действовать по словесным инструкциям и чертежам.</a:t>
            </a:r>
          </a:p>
          <a:p>
            <a:pPr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Развитие познавательных процессов (ощущений, восприятия, внимания, памяти, логического мышления, воображения);</a:t>
            </a:r>
          </a:p>
          <a:p>
            <a:pPr>
              <a:buFont typeface="Arial" charset="0"/>
              <a:buChar char="•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IMG_20190228_1008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635">
            <a:off x="5153025" y="1323975"/>
            <a:ext cx="288131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3" descr="IMG_20190228_1007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419">
            <a:off x="1371600" y="990600"/>
            <a:ext cx="28702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411413" y="404813"/>
            <a:ext cx="489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Кубики Никитина (сложи узор)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203575" y="47625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b="1">
                <a:latin typeface="Times New Roman" pitchFamily="18" charset="0"/>
                <a:cs typeface="Calibri" pitchFamily="34" charset="0"/>
              </a:rPr>
              <a:t>«Блоки Дьенеша»</a:t>
            </a:r>
            <a:endParaRPr lang="ru-RU" altLang="ru-RU"/>
          </a:p>
        </p:txBody>
      </p:sp>
      <p:pic>
        <p:nvPicPr>
          <p:cNvPr id="20483" name="Рисунок 2" descr="IMG_20190228_101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33813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356100" y="981075"/>
            <a:ext cx="42481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Цель :научить дошкольников решать логические задачи на разбиение по свойствам. Развивать </a:t>
            </a:r>
            <a:r>
              <a:rPr lang="ru-RU" b="1" dirty="0" err="1">
                <a:latin typeface="+mn-lt"/>
                <a:cs typeface="Times New Roman" pitchFamily="18" charset="0"/>
              </a:rPr>
              <a:t>интеллектуальныхе</a:t>
            </a:r>
            <a:r>
              <a:rPr lang="ru-RU" b="1" dirty="0">
                <a:latin typeface="+mn-lt"/>
                <a:cs typeface="Times New Roman" pitchFamily="18" charset="0"/>
              </a:rPr>
              <a:t> способности (внимание, память, мышление, речь) всех детей.</a:t>
            </a:r>
            <a:br>
              <a:rPr lang="ru-RU" b="1" dirty="0">
                <a:latin typeface="+mn-lt"/>
                <a:cs typeface="Times New Roman" pitchFamily="18" charset="0"/>
              </a:rPr>
            </a:br>
            <a:r>
              <a:rPr lang="ru-RU" b="1" dirty="0">
                <a:latin typeface="+mn-lt"/>
              </a:rPr>
              <a:t>. Задачи даются ребёнку в различной форме: в виде модели, плоского рисунка геометрии, чертеже, письменной пли устной инструкции и т.п., и таким образом знакомят его с разными способами передачи информации.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09000" cy="53276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 и понятий. Игра – это искра, зажигающая огонек пытливости и любознательности.</a:t>
            </a:r>
            <a:b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IMG_20190228_1018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6718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IMG_20190228_1018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619">
            <a:off x="4548188" y="1489075"/>
            <a:ext cx="3783012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555875" y="404813"/>
            <a:ext cx="280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Геоконт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Игры для развития логического мышления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12875"/>
            <a:ext cx="3497263" cy="44973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На нахождение пропущенной фигуры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Продолжение рядов фигур, знаков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На поиск чисел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598613"/>
            <a:ext cx="3887788" cy="38465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Задачи на видоизменение, преобразование фигур</a:t>
            </a:r>
          </a:p>
          <a:p>
            <a:pPr eaLnBrk="1" hangingPunct="1"/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Танграм</a:t>
            </a:r>
          </a:p>
          <a:p>
            <a:pPr eaLnBrk="1" hangingPunct="1"/>
            <a:endParaRPr lang="ru-RU" altLang="ru-RU" sz="280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 flipH="1">
            <a:off x="971550" y="1231900"/>
            <a:ext cx="6985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Задачи: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Эффективное формирование у ребенка понятия последовательности чисел, их состава, а также сравнения чисел по возрастанию или убыванию, сравнения размера и длины.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Способствует развитию в ребенке творческого потенциала, воображения, мелкой моторики, внимания, фантазии, восприятия, познавательной активности, а также конструкторских способностей.  развивает логику, мелкую моторику.</a:t>
            </a:r>
            <a:endParaRPr lang="ru-RU" altLang="ru-RU" b="1"/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2268538" y="549275"/>
            <a:ext cx="3887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Палочки  Кюизенера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IMG_20190228_1038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4368">
            <a:off x="971550" y="908050"/>
            <a:ext cx="34305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2" descr="IMG_20190228_1039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011">
            <a:off x="4716463" y="836613"/>
            <a:ext cx="3429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009650" y="1752600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Дидактические игры по математике могут использоваться в различной деятельности: в играх, в труде, на занятиях и повседневной жизни. При организации ознакомления с действительностью и при обогащении словаря детей с нарушением зрения надо помнить об особенностях зрительных возможностей, так как не все предметы и явления доступны им для непосредственного визуального восприятия.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743200" y="5334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altLang="ru-RU" sz="3200">
                <a:solidFill>
                  <a:srgbClr val="40404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581400"/>
            <a:ext cx="4368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6425" cy="4884738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Обучая детей в процессе игры, будем стремиться к тому, чтобы радость игр перешла в радость учения!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Учение должно быть радостным!!!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4213" y="692150"/>
            <a:ext cx="7777162" cy="52022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– одно из средств воспитания и обучения детей дошкольного возраста, как с нормой развития , так и с нарушением зрения. </a:t>
            </a:r>
          </a:p>
          <a:p>
            <a:pPr indent="457200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содержит в себе большие возможности в учебном  и воспитательном процессе дошкольников с нарушением зрения. Она может успешно использоваться и как форма обучения, и как самостоятельная игровая деятельность, и как средство воспитания различных сторон личности ребенка. Использование дидактических игр способствует повышению уровня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элементарных математических представлений у дошкольников с нарушением зрения.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+mn-lt"/>
                <a:cs typeface="Times New Roman" pitchFamily="16" charset="0"/>
              </a:rPr>
            </a:b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Дидактические игры – одно из средств воспитания и обучения детей дошкольного возраста. </a:t>
            </a: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интерес к математике, с помощью интересных заданий и игр, способствовать развитию у детей внимания, сообразительности</a:t>
            </a: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051050" y="2924175"/>
            <a:ext cx="6769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2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активизировать умственную деятельность;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- заинтересовывать математическим материалом;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- увлекать и развивать детей;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- закреплять полученные знания и умения;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- упражнять в применении их в других видах деятельности, новой обстановке.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Дидактические игры по формированию математических представлений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11188" y="1773238"/>
            <a:ext cx="3736975" cy="3530600"/>
          </a:xfrm>
        </p:spPr>
        <p:txBody>
          <a:bodyPr/>
          <a:lstStyle/>
          <a:p>
            <a:pPr marL="533400" indent="-533400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 цифрами и числами</a:t>
            </a:r>
          </a:p>
          <a:p>
            <a:pPr marL="533400" indent="-533400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Путешествия во времени</a:t>
            </a:r>
          </a:p>
          <a:p>
            <a:pPr marL="533400" indent="-533400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На ориентирование в пространстве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2360613"/>
            <a:ext cx="4037012" cy="4497387"/>
          </a:xfrm>
        </p:spPr>
        <p:txBody>
          <a:bodyPr/>
          <a:lstStyle/>
          <a:p>
            <a:pPr marL="533400" indent="-533400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 геометрическими фигурами</a:t>
            </a:r>
          </a:p>
          <a:p>
            <a:pPr marL="533400" indent="-533400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На развитие логического мышления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Игры на обучение детей счету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750" y="1196975"/>
            <a:ext cx="4037013" cy="44973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«Какой цифры не стало?»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«Сколько?»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«Исправь ошибку»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«Путаница»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«Убираем цифру»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68413"/>
            <a:ext cx="4284663" cy="47244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«Кто первый назовет?»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«Считай – не ошибись»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«Которой игрушки не стало?»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Абак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1998" y="4077072"/>
            <a:ext cx="4354097" cy="182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6" descr="IMG_20190228_09334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052513"/>
            <a:ext cx="3394075" cy="5002212"/>
          </a:xfrm>
        </p:spPr>
      </p:pic>
      <p:pic>
        <p:nvPicPr>
          <p:cNvPr id="8195" name="Содержимое 5" descr="IMG_20190228_093335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63" y="1052513"/>
            <a:ext cx="3394075" cy="5073650"/>
          </a:xfrm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63713" y="404813"/>
            <a:ext cx="568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IMG_20190228_0933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5115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IMG_20190228_0933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600075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IMG_20190228_1001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684">
            <a:off x="4786313" y="971550"/>
            <a:ext cx="371475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IMG_20190228_1001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27063"/>
            <a:ext cx="386080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542</TotalTime>
  <Words>866</Words>
  <Application>Microsoft Office PowerPoint</Application>
  <PresentationFormat>Экран (4:3)</PresentationFormat>
  <Paragraphs>118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Symbol</vt:lpstr>
      <vt:lpstr>Wingdings</vt:lpstr>
      <vt:lpstr>Verdana</vt:lpstr>
      <vt:lpstr>9</vt:lpstr>
      <vt:lpstr> «Р АЗВИТИЕ МАТЕМАТИЧЕСКИХ СПОСОБНОСТЕЙ У ДЕТЕЙ ДОШКОЛЬНОГО ВОЗРАСТА ЧЕРЕЗ ИГРОВУЮ ДЕЯТЕЛЬНОСТЬ »  </vt:lpstr>
      <vt:lpstr>«Без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 и понятий. Игра – это искра, зажигающая огонек пытливости и любознательности. В.А.Сухомлинский. </vt:lpstr>
      <vt:lpstr>Презентация PowerPoint</vt:lpstr>
      <vt:lpstr>      Дидактические игры – одно из средств воспитания и обучения детей дошкольного возраста.    Цель: формировать у детей интерес к математике, с помощью интересных заданий и игр, способствовать развитию у детей внимания, сообразительности</vt:lpstr>
      <vt:lpstr>Дидактические игры по формированию математических представлений</vt:lpstr>
      <vt:lpstr>Игры на обучение детей счету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– путешествия во времени</vt:lpstr>
      <vt:lpstr>Презентация PowerPoint</vt:lpstr>
      <vt:lpstr>Игры на ориентирование в пространстве</vt:lpstr>
      <vt:lpstr>Игры с геометрическими фигурами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для развития логического мышления</vt:lpstr>
      <vt:lpstr>Презентация PowerPoint</vt:lpstr>
      <vt:lpstr>Презентация PowerPoint</vt:lpstr>
      <vt:lpstr>Презентация PowerPoint</vt:lpstr>
      <vt:lpstr>Обучая детей в процессе игры, будем стремиться к тому, чтобы радость игр перешла в радость учения! Учение должно быть радостным!!!</vt:lpstr>
    </vt:vector>
  </TitlesOfParts>
  <Company>Tihook188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использования дидактических игр в процессе формирования элементарных математических представлений у дошкольников</dc:title>
  <dc:creator>Stas</dc:creator>
  <cp:lastModifiedBy>GordeevAV</cp:lastModifiedBy>
  <cp:revision>47</cp:revision>
  <dcterms:created xsi:type="dcterms:W3CDTF">2015-02-08T08:35:03Z</dcterms:created>
  <dcterms:modified xsi:type="dcterms:W3CDTF">2019-09-05T02:23:40Z</dcterms:modified>
</cp:coreProperties>
</file>