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58" r:id="rId4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6182" autoAdjust="0"/>
  </p:normalViewPr>
  <p:slideViewPr>
    <p:cSldViewPr showGuides="1">
      <p:cViewPr varScale="1">
        <p:scale>
          <a:sx n="65" d="100"/>
          <a:sy n="65" d="100"/>
        </p:scale>
        <p:origin x="54" y="27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07.10.2019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07.10.2019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260648"/>
            <a:ext cx="7029175" cy="403244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 Педагогический поиск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 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по программе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</a:t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79346" y="4293096"/>
            <a:ext cx="7191730" cy="2173808"/>
          </a:xfrm>
        </p:spPr>
        <p:txBody>
          <a:bodyPr rtlCol="0">
            <a:noAutofit/>
          </a:bodyPr>
          <a:lstStyle/>
          <a:p>
            <a:pPr marL="3951288" indent="-3951288" algn="r" rt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Софронова Оксана Валентиновна</a:t>
            </a:r>
          </a:p>
          <a:p>
            <a:pPr marL="3951288" indent="-3951288"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заведующей по МВР </a:t>
            </a:r>
          </a:p>
          <a:p>
            <a:pPr marL="3951288" indent="-3951288" algn="r" rt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«ЦРР- детский сад№79»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25-70-80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980728"/>
            <a:ext cx="9721080" cy="41044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не стоит на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месте, идет в ногу со временем,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креативно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и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уровень педагогической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212" y="260648"/>
            <a:ext cx="10809751" cy="1788616"/>
          </a:xfrm>
        </p:spPr>
        <p:txBody>
          <a:bodyPr rtlCol="0">
            <a:noAutofit/>
          </a:bodyPr>
          <a:lstStyle/>
          <a:p>
            <a:pPr marL="1069975" indent="-1069975" rt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профессиональной компетентности педагогов в области применения инновационных образовательных технологий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212" y="2049264"/>
            <a:ext cx="10157354" cy="4548088"/>
          </a:xfrm>
        </p:spPr>
        <p:txBody>
          <a:bodyPr rtlCol="0"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методического центра</a:t>
            </a:r>
          </a:p>
          <a:p>
            <a:pPr algn="ctr" rtl="0">
              <a:buClr>
                <a:srgbClr val="FF0000"/>
              </a:buClr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учебно- методических материалов разработанных и апробированных педагогами</a:t>
            </a:r>
          </a:p>
          <a:p>
            <a:pPr marL="811213" indent="-449263" rtl="0">
              <a:buClr>
                <a:srgbClr val="FF0000"/>
              </a:buClr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полноценной методической помощи в области применения инновационных образовательных технологий</a:t>
            </a:r>
          </a:p>
          <a:p>
            <a:pPr marL="811213" indent="-449263">
              <a:buClr>
                <a:srgbClr val="FF0000"/>
              </a:buClr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распространения лучших образовательных практик педагогов. 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449263" rtl="0">
              <a:buClr>
                <a:srgbClr val="FF0000"/>
              </a:buClr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449263" rtl="0">
              <a:buClr>
                <a:srgbClr val="FF0000"/>
              </a:buClr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buFontTx/>
              <a:buChar char="-"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 открытых дверей в классе</Template>
  <TotalTime>124</TotalTime>
  <Words>76</Words>
  <Application>Microsoft Office PowerPoint</Application>
  <PresentationFormat>Произвольный</PresentationFormat>
  <Paragraphs>13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Times New Roman</vt:lpstr>
      <vt:lpstr>Презентация "День открытых дверей в классе"</vt:lpstr>
      <vt:lpstr> МО  Педагогический поиск    для воспитателей  средней группы по программе  «От рождения до школы» </vt:lpstr>
      <vt:lpstr>Для тех, кто не стоит на месте, идет в ногу со временем, стремится креативно мыслить и постоянно повышать свой уровень педагогической культуры</vt:lpstr>
      <vt:lpstr>Цель: повышение профессиональной компетентности педагогов в области применения инновационных образовательных технологий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 Педагогический поиск    для воспитателей  1-ой, 2-ой младшей группы по программе  «От рождения до школы»</dc:title>
  <dc:creator>Оксана</dc:creator>
  <cp:lastModifiedBy>КО</cp:lastModifiedBy>
  <cp:revision>8</cp:revision>
  <dcterms:created xsi:type="dcterms:W3CDTF">2018-09-16T23:43:25Z</dcterms:created>
  <dcterms:modified xsi:type="dcterms:W3CDTF">2019-10-07T01:41:41Z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