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6" r:id="rId6"/>
    <p:sldId id="265" r:id="rId7"/>
    <p:sldId id="263" r:id="rId8"/>
    <p:sldId id="267" r:id="rId9"/>
    <p:sldId id="268" r:id="rId10"/>
    <p:sldId id="264" r:id="rId11"/>
    <p:sldId id="269" r:id="rId12"/>
    <p:sldId id="262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772816"/>
            <a:ext cx="8458200" cy="41764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Центр для воспитателей ПОДГОТОВИТЕЛЬНОЙ К ШКОЛЕ ГРУППЕ образовательной  </a:t>
            </a:r>
            <a:br>
              <a:rPr lang="ru-RU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Программы дошкольного воспитания </a:t>
            </a:r>
            <a:br>
              <a:rPr lang="ru-RU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«От рождения до школы»</a:t>
            </a:r>
            <a:r>
              <a:rPr lang="en-US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sz="2700" b="1" cap="none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Козлинская</a:t>
            </a:r>
            <a:r>
              <a:rPr lang="ru-RU" sz="27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Алёна Борисовна</a:t>
            </a:r>
            <a:r>
              <a:rPr lang="en-US" sz="27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зам. зав. по УВР МБДОУ </a:t>
            </a:r>
            <a:r>
              <a:rPr lang="ru-RU" sz="27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№3</a:t>
            </a:r>
            <a:r>
              <a:rPr lang="ru-RU" sz="27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Тел:</a:t>
            </a:r>
            <a:r>
              <a:rPr lang="en-US" sz="27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7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7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7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sz="27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7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54; 24-27-89</a:t>
            </a:r>
            <a:r>
              <a:rPr lang="en-US" sz="27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700" b="1" cap="none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2700" b="1" cap="none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№3</a:t>
            </a:r>
            <a:r>
              <a:rPr lang="ru-RU" sz="27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);  </a:t>
            </a:r>
            <a:r>
              <a:rPr lang="ru-RU" sz="27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8-914-524-28-00</a:t>
            </a:r>
            <a:r>
              <a:rPr lang="ru-RU" sz="27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Электронный адрес</a:t>
            </a:r>
            <a:r>
              <a:rPr lang="ru-RU" sz="27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7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KAB_Alena@mail.ru</a:t>
            </a:r>
            <a:r>
              <a:rPr lang="ru-RU" sz="27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en-US" sz="27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http://3chita.detkin-club.ru</a:t>
            </a:r>
            <a:endParaRPr lang="ru-RU" sz="2700" b="1" cap="none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04664"/>
            <a:ext cx="8458200" cy="10081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Педагогический поиск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3" t="6119" r="21919" b="4545"/>
          <a:stretch/>
        </p:blipFill>
        <p:spPr bwMode="auto">
          <a:xfrm>
            <a:off x="251520" y="332656"/>
            <a:ext cx="1152128" cy="15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23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55111"/>
              </p:ext>
            </p:extLst>
          </p:nvPr>
        </p:nvGraphicFramePr>
        <p:xfrm>
          <a:off x="395538" y="548680"/>
          <a:ext cx="8424934" cy="3785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38"/>
                <a:gridCol w="4029272"/>
                <a:gridCol w="1155304"/>
                <a:gridCol w="1440160"/>
                <a:gridCol w="1440160"/>
              </a:tblGrid>
              <a:tr h="56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</a:t>
                      </a: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Месяц</a:t>
                      </a: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Место проведения МБДОУ</a:t>
                      </a: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Ответственный</a:t>
                      </a:r>
                    </a:p>
                  </a:txBody>
                  <a:tcPr marL="47608" marR="47608" marT="0" marB="0"/>
                </a:tc>
              </a:tr>
              <a:tr h="940750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часть.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Кратковременная образовательная практика «День Победы»</a:t>
                      </a: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16.04.2020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МБДОУ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№96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Воспитатель Чурилова М.Б.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</a:tr>
              <a:tr h="1693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часть. Практическая часть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Презентация из опыта работы воспитателей по культурным практикам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Семинар «Кратковременные образовательные практики: от простого к сложному»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Руководитель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МО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92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268385"/>
              </p:ext>
            </p:extLst>
          </p:nvPr>
        </p:nvGraphicFramePr>
        <p:xfrm>
          <a:off x="395538" y="548680"/>
          <a:ext cx="8424934" cy="4101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38"/>
                <a:gridCol w="4029272"/>
                <a:gridCol w="1155304"/>
                <a:gridCol w="1440160"/>
                <a:gridCol w="1440160"/>
              </a:tblGrid>
              <a:tr h="56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</a:t>
                      </a: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Месяц</a:t>
                      </a: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Место проведения МБДОУ</a:t>
                      </a: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Ответственный</a:t>
                      </a:r>
                    </a:p>
                  </a:txBody>
                  <a:tcPr marL="47608" marR="47608" marT="0" marB="0"/>
                </a:tc>
              </a:tr>
              <a:tr h="1693349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Мастер 0 класс «Работа 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родителями в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подготовительной к школе 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соответствии с ФГОС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ДО»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21.05.2020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МБДОУ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№74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Воспитатель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Мухсинова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М.П. 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608" marR="47608" marT="0" marB="0"/>
                </a:tc>
              </a:tr>
              <a:tr h="940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часть.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Подведение итогов работы центра. Вручение удостоверений  за активное участие в работе центра.</a:t>
                      </a: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Зам. зав. по УВР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№3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Козлинская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А.Б.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608" marR="476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54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dk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Речевое развитие  - октябрь. Домашнее задание </a:t>
            </a:r>
            <a:br>
              <a:rPr lang="ru-RU" sz="3200" b="1" dirty="0">
                <a:solidFill>
                  <a:schemeClr val="dk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200" b="1" dirty="0">
              <a:solidFill>
                <a:schemeClr val="dk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cap="all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Практическая часть «Презентация – технологии моделирования» </a:t>
            </a:r>
            <a:r>
              <a:rPr lang="ru-RU" b="1" cap="all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b="1" cap="all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cap="all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микрогруппах</a:t>
            </a:r>
            <a:endParaRPr lang="ru-RU" b="1" cap="all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383236"/>
              </p:ext>
            </p:extLst>
          </p:nvPr>
        </p:nvGraphicFramePr>
        <p:xfrm>
          <a:off x="683568" y="3140968"/>
          <a:ext cx="7848872" cy="3451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5830"/>
                <a:gridCol w="2739848"/>
                <a:gridCol w="1863194"/>
              </a:tblGrid>
              <a:tr h="45326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Домашняя работа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9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работы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РППС в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группе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4829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Развивающая речевая среда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4829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словаря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4829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Звуковая культура речи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4829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Грамматический строй речи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4829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Связная речь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74829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Обучение грамоте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800" kern="120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26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b="1" cap="all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b="1" cap="all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cap="all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b="1" cap="all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en-US" b="1" cap="all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cap="all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136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НАПРАВЛЕНИЕ  работы центра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11519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-Повышение квалификации педагогов, с получением удостоверения (необходимо регулярно посещать МО,  выполнять домашнее задание, в конце обучения предоставить ксерокопии  паспорта и диплома</a:t>
            </a:r>
            <a:r>
              <a:rPr lang="ru-RU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).</a:t>
            </a:r>
            <a:endParaRPr lang="ru-RU" sz="4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-Внедрение в практику работы педагогов ДОУ инновационные технологии, направленные на личностное развитие ребенка дошкольного возраста.</a:t>
            </a:r>
          </a:p>
          <a:p>
            <a:pPr marL="0" indent="0">
              <a:buNone/>
            </a:pPr>
            <a:r>
              <a:rPr lang="ru-RU" sz="4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-Формирование РППС и особенности её организации в соответствии с возрастом дошкольника и образовательной программой «От рождения до школы».</a:t>
            </a:r>
          </a:p>
          <a:p>
            <a:pPr marL="0" indent="0">
              <a:buNone/>
            </a:pPr>
            <a:r>
              <a:rPr lang="ru-RU" sz="4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-Организация и проведение конкурсов.</a:t>
            </a:r>
          </a:p>
          <a:p>
            <a:pPr marL="0" indent="0">
              <a:buNone/>
            </a:pPr>
            <a:r>
              <a:rPr lang="ru-RU" sz="4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-Организация открытых занятий и мероприятий по определенным </a:t>
            </a:r>
            <a:r>
              <a:rPr lang="ru-RU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темам</a:t>
            </a:r>
            <a:endParaRPr lang="ru-RU" sz="4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chemeClr val="accent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chemeClr val="accent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ru-RU" sz="2400" b="1" dirty="0" smtClean="0">
              <a:solidFill>
                <a:schemeClr val="accent2"/>
              </a:solidFill>
              <a:latin typeface="Times New Roman"/>
              <a:ea typeface="Calibri"/>
              <a:cs typeface="Times New Roman"/>
            </a:endParaRPr>
          </a:p>
          <a:p>
            <a:endParaRPr lang="ru-RU" sz="1800" b="1" dirty="0">
              <a:solidFill>
                <a:schemeClr val="accent2"/>
              </a:solidFill>
              <a:latin typeface="Calibri"/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ru-RU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91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Темы на 2019-2020 уч. 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132080"/>
              </p:ext>
            </p:extLst>
          </p:nvPr>
        </p:nvGraphicFramePr>
        <p:xfrm>
          <a:off x="304800" y="1628804"/>
          <a:ext cx="8686800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4333"/>
                <a:gridCol w="6812467"/>
              </a:tblGrid>
              <a:tr h="306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cap="none" baseline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Месяц </a:t>
                      </a:r>
                    </a:p>
                  </a:txBody>
                  <a:tcPr marL="60085" marR="600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cap="none" baseline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Направление работы</a:t>
                      </a:r>
                    </a:p>
                  </a:txBody>
                  <a:tcPr marL="60085" marR="60085" marT="0" marB="0"/>
                </a:tc>
              </a:tr>
              <a:tr h="306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cap="none" baseline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Сентябрь </a:t>
                      </a:r>
                    </a:p>
                  </a:txBody>
                  <a:tcPr marL="60085" marR="600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cap="none" baseline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Организационное </a:t>
                      </a:r>
                    </a:p>
                  </a:txBody>
                  <a:tcPr marL="60085" marR="60085" marT="0" marB="0"/>
                </a:tc>
              </a:tr>
              <a:tr h="306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cap="none" baseline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Октябрь </a:t>
                      </a:r>
                    </a:p>
                  </a:txBody>
                  <a:tcPr marL="60085" marR="600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cap="none" baseline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Речевое развитие  </a:t>
                      </a:r>
                    </a:p>
                  </a:txBody>
                  <a:tcPr marL="60085" marR="60085" marT="0" marB="0"/>
                </a:tc>
              </a:tr>
              <a:tr h="306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cap="none" baseline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Ноябрь </a:t>
                      </a:r>
                    </a:p>
                  </a:txBody>
                  <a:tcPr marL="60085" marR="600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cap="none" baseline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Ребенок открывает мир природы</a:t>
                      </a:r>
                    </a:p>
                  </a:txBody>
                  <a:tcPr marL="60085" marR="60085" marT="0" marB="0"/>
                </a:tc>
              </a:tr>
              <a:tr h="306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cap="none" baseline="0" dirty="0" smtClean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Декабрь</a:t>
                      </a:r>
                      <a:endParaRPr kumimoji="0" lang="ru-RU" sz="2400" b="1" kern="1200" cap="none" baseline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60085" marR="600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cap="none" baseline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ФЭМП</a:t>
                      </a:r>
                    </a:p>
                  </a:txBody>
                  <a:tcPr marL="60085" marR="60085" marT="0" marB="0"/>
                </a:tc>
              </a:tr>
              <a:tr h="306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cap="none" baseline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Январь </a:t>
                      </a:r>
                    </a:p>
                  </a:txBody>
                  <a:tcPr marL="60085" marR="600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cap="none" baseline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Художественное творчество (рисование)</a:t>
                      </a:r>
                    </a:p>
                  </a:txBody>
                  <a:tcPr marL="60085" marR="60085" marT="0" marB="0"/>
                </a:tc>
              </a:tr>
              <a:tr h="306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cap="none" baseline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Февраль </a:t>
                      </a:r>
                    </a:p>
                  </a:txBody>
                  <a:tcPr marL="60085" marR="600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cap="none" baseline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Художественное творчество (лепка, аппликация)</a:t>
                      </a:r>
                    </a:p>
                  </a:txBody>
                  <a:tcPr marL="60085" marR="60085" marT="0" marB="0"/>
                </a:tc>
              </a:tr>
              <a:tr h="306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cap="none" baseline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Март</a:t>
                      </a:r>
                    </a:p>
                  </a:txBody>
                  <a:tcPr marL="60085" marR="600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cap="none" baseline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Экспериментирование, исследовательская деятельность</a:t>
                      </a:r>
                    </a:p>
                  </a:txBody>
                  <a:tcPr marL="60085" marR="60085" marT="0" marB="0"/>
                </a:tc>
              </a:tr>
              <a:tr h="306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cap="none" baseline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Апрель</a:t>
                      </a:r>
                    </a:p>
                  </a:txBody>
                  <a:tcPr marL="60085" marR="600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cap="none" baseline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Культурные практики</a:t>
                      </a:r>
                    </a:p>
                  </a:txBody>
                  <a:tcPr marL="60085" marR="60085" marT="0" marB="0"/>
                </a:tc>
              </a:tr>
              <a:tr h="306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cap="none" baseline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Май </a:t>
                      </a:r>
                    </a:p>
                  </a:txBody>
                  <a:tcPr marL="60085" marR="600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cap="none" baseline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Работа с родителями</a:t>
                      </a:r>
                    </a:p>
                  </a:txBody>
                  <a:tcPr marL="60085" marR="6008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94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32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Годовой план на 2019-2020 </a:t>
            </a:r>
            <a:r>
              <a:rPr lang="ru-RU" sz="3200" b="1" cap="none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у.г</a:t>
            </a:r>
            <a:r>
              <a:rPr lang="ru-RU" sz="32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1904537"/>
              </p:ext>
            </p:extLst>
          </p:nvPr>
        </p:nvGraphicFramePr>
        <p:xfrm>
          <a:off x="179512" y="1124744"/>
          <a:ext cx="8640961" cy="5152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027"/>
                <a:gridCol w="3565405"/>
                <a:gridCol w="1152128"/>
                <a:gridCol w="1296144"/>
                <a:gridCol w="2304257"/>
              </a:tblGrid>
              <a:tr h="196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</a:t>
                      </a: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Месяц</a:t>
                      </a: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Место проведения МБДОУ</a:t>
                      </a: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Ответственный</a:t>
                      </a:r>
                    </a:p>
                  </a:txBody>
                  <a:tcPr marL="21389" marR="21389" marT="0" marB="0"/>
                </a:tc>
              </a:tr>
              <a:tr h="590343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часть. Открытый показ по направлению работы: речевое развитие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Звуковая</a:t>
                      </a:r>
                      <a:r>
                        <a:rPr lang="ru-RU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культура речи</a:t>
                      </a:r>
                      <a:endParaRPr lang="ru-RU" sz="2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17.10.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МБДОУ 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№3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Ринчиндоржиева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Л.В. 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389" marR="21389" marT="0" marB="0"/>
                </a:tc>
              </a:tr>
              <a:tr h="1967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часть. Практическая часть «Презентация – технология моделирования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работа в </a:t>
                      </a: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микрогруппах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тематической недели 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  <a:r>
                        <a:rPr lang="ru-RU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МО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389" marR="213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8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32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Годовой план на 2019-2020 </a:t>
            </a:r>
            <a:r>
              <a:rPr lang="ru-RU" sz="3200" b="1" cap="none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у.г</a:t>
            </a:r>
            <a:r>
              <a:rPr lang="ru-RU" sz="32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322584"/>
              </p:ext>
            </p:extLst>
          </p:nvPr>
        </p:nvGraphicFramePr>
        <p:xfrm>
          <a:off x="251520" y="764704"/>
          <a:ext cx="8640961" cy="5652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027"/>
                <a:gridCol w="4213477"/>
                <a:gridCol w="936104"/>
                <a:gridCol w="1368152"/>
                <a:gridCol w="1800201"/>
              </a:tblGrid>
              <a:tr h="196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</a:t>
                      </a: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Месяц</a:t>
                      </a: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Место проведения МБДОУ</a:t>
                      </a: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Ответственный</a:t>
                      </a:r>
                    </a:p>
                  </a:txBody>
                  <a:tcPr marL="21389" marR="21389" marT="0" marB="0"/>
                </a:tc>
              </a:tr>
              <a:tr h="13414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часть. Открытый показ по направлению работы: ребенок открывает мир природы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«Экологическое воспитание детей подготовительной к школе группе» </a:t>
                      </a: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21.11.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МБДОУ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№22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Воспитатель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Семыкина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О.Н.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389" marR="21389" marT="0" marB="0"/>
                </a:tc>
              </a:tr>
              <a:tr h="10494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часть. Практическая часть «Презентация – музей, выставка, коллекция в ДОУ»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Конкурс дидактических пособий по краеведению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Необыкновенный 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мир животных» 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отборочный тур.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Выставка в музейно-выставочном центре 18 ноября.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-Конкурс детских рисунков от компании 212</a:t>
                      </a: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ru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«Необыкновенный мир животных Забайкалья»</a:t>
                      </a: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Зам. зав. по УВР МБДОУ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№22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 МО  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1389" marR="213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75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Годовой план на 2019-2020 </a:t>
            </a:r>
            <a:r>
              <a:rPr lang="ru-RU" sz="4400" b="1" cap="none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у.г</a:t>
            </a:r>
            <a:r>
              <a:rPr lang="ru-RU" sz="4400" b="1" cap="none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876359"/>
              </p:ext>
            </p:extLst>
          </p:nvPr>
        </p:nvGraphicFramePr>
        <p:xfrm>
          <a:off x="251520" y="1556792"/>
          <a:ext cx="8640961" cy="4011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027"/>
                <a:gridCol w="4213477"/>
                <a:gridCol w="936104"/>
                <a:gridCol w="1296144"/>
                <a:gridCol w="1872209"/>
              </a:tblGrid>
              <a:tr h="527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</a:t>
                      </a: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Месяц</a:t>
                      </a: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Место проведения МБДОУ</a:t>
                      </a: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Ответственный</a:t>
                      </a:r>
                    </a:p>
                  </a:txBody>
                  <a:tcPr marL="21389" marR="21389" marT="0" marB="0"/>
                </a:tc>
              </a:tr>
              <a:tr h="1416251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часть. Открытый показ по направлению работы: ФЭМП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«Зимние забавы»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19.12.2019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МБДОУ 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№6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Воспитатель Зыкова Н.В.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389" marR="21389" marT="0" marB="0"/>
                </a:tc>
              </a:tr>
              <a:tr h="1128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часть. </a:t>
                      </a:r>
                      <a:endParaRPr kumimoji="0"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Опыт </a:t>
                      </a:r>
                      <a:r>
                        <a:rPr kumimoji="0" lang="ru-RU" sz="24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работы педагогов «Инновационные 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технологии по ФЭМП»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 МО </a:t>
                      </a:r>
                      <a:endParaRPr kumimoji="0" lang="ru-RU" sz="24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389" marR="213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9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066680"/>
              </p:ext>
            </p:extLst>
          </p:nvPr>
        </p:nvGraphicFramePr>
        <p:xfrm>
          <a:off x="251520" y="476672"/>
          <a:ext cx="8640961" cy="4732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/>
                <a:gridCol w="4042736"/>
                <a:gridCol w="925816"/>
                <a:gridCol w="1368152"/>
                <a:gridCol w="1872209"/>
              </a:tblGrid>
              <a:tr h="343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Месяц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Место проведения МБДОУ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Ответственный</a:t>
                      </a:r>
                    </a:p>
                  </a:txBody>
                  <a:tcPr marL="30120" marR="30120" marT="0" marB="0"/>
                </a:tc>
              </a:tr>
              <a:tr h="686137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часть. Открытый показ по направлению работы: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художественное творчество (рисование).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23.01.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МБДОУ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№72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Воспитатель Гаврилова Ю.В.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</a:tr>
              <a:tr h="914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часть.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-Практическая часть.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-Конкурс дидактических пособий по художественному творчеству (рисование).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Темы 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народная игрушка, декоративно-прикладное искусство, натюрморт, пейзаж, портрет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Отборочный тур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 МО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01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187278"/>
              </p:ext>
            </p:extLst>
          </p:nvPr>
        </p:nvGraphicFramePr>
        <p:xfrm>
          <a:off x="251520" y="476672"/>
          <a:ext cx="8640961" cy="5362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/>
                <a:gridCol w="3744416"/>
                <a:gridCol w="1224136"/>
                <a:gridCol w="1440160"/>
                <a:gridCol w="1800201"/>
              </a:tblGrid>
              <a:tr h="343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Месяц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Место проведения МБДОУ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Ответственный</a:t>
                      </a:r>
                    </a:p>
                  </a:txBody>
                  <a:tcPr marL="30120" marR="30120" marT="0" marB="0"/>
                </a:tc>
              </a:tr>
              <a:tr h="686137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часть. Открытый показ по направлению работы: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художественное творчество (лепка, аппликация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Лепка. Тема «День защитника Отечества»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20.02.2020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МБДОУ №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Машукова О.В.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</a:tr>
              <a:tr h="914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часть.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-Практическая часть.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Конкурс дидактических пособий по изобразительной деятельности (лепка, аппликация). 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Темы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народная 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игрушка, декоративно-прикладное искусство, скульптура малых форм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Отборочный тур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Воспитатели МО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87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282790"/>
              </p:ext>
            </p:extLst>
          </p:nvPr>
        </p:nvGraphicFramePr>
        <p:xfrm>
          <a:off x="251520" y="476672"/>
          <a:ext cx="8640961" cy="5362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/>
                <a:gridCol w="4042736"/>
                <a:gridCol w="1141840"/>
                <a:gridCol w="1296144"/>
                <a:gridCol w="1728193"/>
              </a:tblGrid>
              <a:tr h="343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Месяц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Место проведения МБДОУ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Ответственный</a:t>
                      </a:r>
                    </a:p>
                  </a:txBody>
                  <a:tcPr marL="30120" marR="30120" marT="0" marB="0"/>
                </a:tc>
              </a:tr>
              <a:tr h="1029205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часть.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Мастер –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класс с педагогами «Организация экспериментирования и исследовательской деятельности с детьми подготовительной к школе группе»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19.03.2020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МБДОУ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№33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Воспитатель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Литвинцева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В.В.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</a:tr>
              <a:tr h="1029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часть.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-Практическая часть.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Выставка в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школе, 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обобщенная за январь и февраль.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-Конкурс детских рисунков от компании 212</a:t>
                      </a: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ru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«Декоративно-прикладное искусство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Руководитель МО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120" marR="3012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4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734</Words>
  <Application>Microsoft Office PowerPoint</Application>
  <PresentationFormat>Экран (4:3)</PresentationFormat>
  <Paragraphs>210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Центр для воспитателей ПОДГОТОВИТЕЛЬНОЙ К ШКОЛЕ ГРУППЕ образовательной   Программы дошкольного воспитания  «От рождения до школы»  Руководитель: Козлинская Алёна Борисовна зам. зав. по УВР МБДОУ №3 Тел: 24-23-54; 24-27-89 (МБДОУ №3);  8-914-524-28-00 Электронный адрес: KAB_Alena@mail.ru Сайт: http://3chita.detkin-club.ru</vt:lpstr>
      <vt:lpstr>НАПРАВЛЕНИЕ  работы центра</vt:lpstr>
      <vt:lpstr>Темы на 2019-2020 уч. год</vt:lpstr>
      <vt:lpstr>Годовой план на 2019-2020 у.г.</vt:lpstr>
      <vt:lpstr>Годовой план на 2019-2020 у.г.</vt:lpstr>
      <vt:lpstr>Годовой план на 2019-2020 у.г.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Речевое развитие  - октябрь. Домашнее задание  </vt:lpstr>
      <vt:lpstr>Презентация PowerPoint</vt:lpstr>
    </vt:vector>
  </TitlesOfParts>
  <Company>GG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Egor</dc:creator>
  <cp:lastModifiedBy>КО</cp:lastModifiedBy>
  <cp:revision>54</cp:revision>
  <cp:lastPrinted>2019-09-18T23:13:06Z</cp:lastPrinted>
  <dcterms:created xsi:type="dcterms:W3CDTF">2017-09-09T11:06:40Z</dcterms:created>
  <dcterms:modified xsi:type="dcterms:W3CDTF">2019-10-07T01:44:28Z</dcterms:modified>
</cp:coreProperties>
</file>