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  <p:sldId id="256" r:id="rId5"/>
    <p:sldId id="260" r:id="rId6"/>
    <p:sldId id="259" r:id="rId7"/>
    <p:sldId id="263" r:id="rId8"/>
    <p:sldId id="261" r:id="rId9"/>
    <p:sldId id="264" r:id="rId10"/>
    <p:sldId id="257" r:id="rId11"/>
    <p:sldId id="262" r:id="rId12"/>
    <p:sldId id="265" r:id="rId13"/>
    <p:sldId id="266" r:id="rId14"/>
    <p:sldId id="275" r:id="rId15"/>
    <p:sldId id="267" r:id="rId16"/>
    <p:sldId id="268" r:id="rId17"/>
    <p:sldId id="258" r:id="rId18"/>
    <p:sldId id="269" r:id="rId19"/>
    <p:sldId id="270" r:id="rId20"/>
    <p:sldId id="272" r:id="rId21"/>
    <p:sldId id="273" r:id="rId22"/>
    <p:sldId id="274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 - (от латинского 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соnstruerе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 означает приведение в определенное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взаимоположение различных предметов, частей, элементов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художественно-изобразительной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направленной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разнообразных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построек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строительных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наборов,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конструкторов;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поделок,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игрушек,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атрибутов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бумаги,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картона,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природных,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бросовых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842" y="2996952"/>
            <a:ext cx="3911104" cy="293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3337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39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8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ae8/000ec46f-1c170e08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6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4.infourok.ru/uploads/ex/0ae8/000ec46f-1c170e08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0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2.0 45300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набор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721933"/>
            <a:ext cx="3245346" cy="324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74" y="2852936"/>
            <a:ext cx="3749402" cy="281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4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4.infourok.ru/uploads/ex/0ae8/000ec46f-1c170e08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264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ds04.infourok.ru/uploads/ex/0ae8/000ec46f-1c170e08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3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54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22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4.infourok.ru/uploads/ex/0ae8/000ec46f-1c170e08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17011"/>
            <a:ext cx="9123288" cy="684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7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3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конструирования: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Конструирование по образцу</a:t>
            </a: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Конструирование по модели</a:t>
            </a: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Конструирования по условиями</a:t>
            </a: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Конструирования по простейшим чертежами и наглядными схемам</a:t>
            </a: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Конструирование по теме</a:t>
            </a: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Конструирование по замыслу</a:t>
            </a:r>
          </a:p>
          <a:p>
            <a:pPr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Каркасное конструирование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7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Каркасно-рамочный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конструктор.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Уникальная и очень разнообразная группа конструкторов!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Имеем готовые рамки, пластины-многоугольники и соединяем их между собой в поверхность-форму любой сложности! Эти панели могут соединяться специальными шарнирами-защёлками по краям самих деталей и дополняться декоративными элементами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09-BluePuppyAndBlackPuppy-800 (700x525, 38Kb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0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Магнитный конструктор.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1428750"/>
            <a:ext cx="4520530" cy="452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5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УЗЛЫ. ШНУРОВКИ. КОНСТРУКТОРЫ с плетением из ЛЕНТ.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редкие типы конструкторов с соединением частей с помощью шнуров или верёвочек; конструкторы на пространственные композиции из узлов и т.д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Сюда можно отнести 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Кнотологию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 ОРИГАМИ.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720075" cy="27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718048"/>
            <a:ext cx="3150096" cy="31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Конструктор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обожженной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глины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3461" y="1556792"/>
            <a:ext cx="4929086" cy="467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55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ae8/000ec46f-1c170e0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24936" cy="633670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конструирования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материалам, используемым в процессе конструирования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 Конструирование из строительных наборов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 Конструирование из конструкторов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 Конструирование из природного материала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 Конструирование из бросового материала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 Конструирование из бумаги и картона (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бумагопластика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оригами;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 объемное бумажно-картонное моделирование.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6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2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2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20" y="0"/>
            <a:ext cx="9124280" cy="684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32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ÐÐ°ÑÑÐ¸Ð½ÐºÐ¸ Ð¿Ð¾ Ð·Ð°Ð¿ÑÐ¾ÑÑ Ð²Ð¸Ð´Ñ ÐºÐ¾Ð½ÑÑÑÑÐºÑÐ¾ÑÐ° Ð² Ð¿Ð¾Ð´Ð³Ð¾ÑÐ¾Ð²Ð¸ÑÐµÐ»ÑÐ½Ð¾Ð¹ Ð³ÑÑÐ¿Ð¿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3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31" y="-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245</Words>
  <Application>Microsoft Office PowerPoint</Application>
  <PresentationFormat>Экран (4:3)</PresentationFormat>
  <Paragraphs>162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</dc:creator>
  <cp:lastModifiedBy>GordeevAV</cp:lastModifiedBy>
  <cp:revision>11</cp:revision>
  <dcterms:created xsi:type="dcterms:W3CDTF">2018-11-22T08:44:40Z</dcterms:created>
  <dcterms:modified xsi:type="dcterms:W3CDTF">2019-09-05T02:25:19Z</dcterms:modified>
</cp:coreProperties>
</file>