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3" r:id="rId6"/>
    <p:sldId id="264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681F25-FD21-4540-87D1-3AEB924AAE5B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1B16BC-4FEC-4BEA-9A7D-85153B8621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golka1909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772816"/>
            <a:ext cx="845820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для воспитателей старшей группы образовательной  </a:t>
            </a:r>
            <a:b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дошкольного воспитания </a:t>
            </a:r>
            <a:b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 рождения до школы»</a:t>
            </a:r>
            <a: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Руководитель: </a:t>
            </a:r>
            <a:r>
              <a:rPr lang="ru-RU" sz="2000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Иголкина</a:t>
            </a: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Татьяна Георгиевна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зам. зав. по УВР МБДОУ №53</a:t>
            </a:r>
            <a:b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Тел: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22-69-49 (</a:t>
            </a: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№53);  8-914-501-19-30</a:t>
            </a:r>
            <a:b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Электронный адрес: 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igolka1909@yandex.ru</a:t>
            </a: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(маленькими буквами)</a:t>
            </a:r>
            <a:endParaRPr lang="ru-RU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04664"/>
            <a:ext cx="8458200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поиск</a:t>
            </a:r>
            <a:endParaRPr lang="ru-RU" sz="36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3" t="6119" r="21919" b="4545"/>
          <a:stretch/>
        </p:blipFill>
        <p:spPr bwMode="auto">
          <a:xfrm>
            <a:off x="251520" y="332656"/>
            <a:ext cx="1152128" cy="15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3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 работы центра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-Повышение квалификации педагогов, с получением удостоверения (необходимо регулярно посещать МО,  выполнять домашнее задание, в конце обучения предоставить ксерокопии  паспорта и диплома).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-Внедрение в практику работы педагогов ДОУ инновационные технологии, направленные на личностное развитие ребенка дошкольного возраста.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</a:t>
            </a:r>
            <a:r>
              <a:rPr lang="ru-RU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Формирование РППС и особенности её организации в соответствии с возрастом дошкольника и образовательной программой «От рождения до школы».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-Организация и проведение конкурсов.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2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-Организация открытых занятий и мероприятий по определенным темам: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accent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accent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ru-RU" sz="2400" b="1" dirty="0" smtClean="0">
              <a:solidFill>
                <a:schemeClr val="accent2"/>
              </a:solidFill>
              <a:latin typeface="Times New Roman"/>
              <a:ea typeface="Calibri"/>
              <a:cs typeface="Times New Roman"/>
            </a:endParaRPr>
          </a:p>
          <a:p>
            <a:endParaRPr lang="ru-RU" sz="1800" b="1" dirty="0">
              <a:solidFill>
                <a:schemeClr val="accent2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1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на 2019-2020 уч. год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72588"/>
              </p:ext>
            </p:extLst>
          </p:nvPr>
        </p:nvGraphicFramePr>
        <p:xfrm>
          <a:off x="304800" y="1628804"/>
          <a:ext cx="8686800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333"/>
                <a:gridCol w="6812467"/>
              </a:tblGrid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 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 работы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 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Организационное 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Речевое развитие  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Ребенок открывает мир природы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ФЭМП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 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Художественное творчество (рисование)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 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Художественное творчество (лепка, аппликация)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Экспериментирование, исследовательская деятельность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Культурные практики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  <a:tr h="306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 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с родителями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0085" marR="600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94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Годовой план на 2019-2020 </a:t>
            </a:r>
            <a:r>
              <a:rPr lang="ru-RU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у.г</a:t>
            </a:r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536216"/>
              </p:ext>
            </p:extLst>
          </p:nvPr>
        </p:nvGraphicFramePr>
        <p:xfrm>
          <a:off x="323528" y="1118140"/>
          <a:ext cx="8640961" cy="5229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027"/>
                <a:gridCol w="4213477"/>
                <a:gridCol w="936104"/>
                <a:gridCol w="1152128"/>
                <a:gridCol w="2016225"/>
              </a:tblGrid>
              <a:tr h="19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проведения МБДОУ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</a:tr>
              <a:tr h="5903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часть. Открытый показ по направлению работы: речевое развитие.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Пересказ сказки «Мужик и медведь»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№71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№71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Клеймёнова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Е. С.,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Скурыхина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Н. С.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</a:tr>
              <a:tr h="196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часть. Практическая часть «Презентация – технология моделирования»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№., воспитатель.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</a:tr>
              <a:tr h="52474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часть. Открытый показ по направлению работы: ребенок открывает мир природы.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Экологический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квест для детей 5-6 лет «Путешествие по родному краю».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№85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№85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Макарова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З.Н.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Башкатова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И.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Н..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</a:tr>
              <a:tr h="1049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часть. Практическая часть «Презентация – музей, выставка, коллекция в ДОУ»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Выставка пособий «Мой любимый край </a:t>
                      </a:r>
                      <a:r>
                        <a:rPr lang="ru-RU" sz="11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Необыкновенный </a:t>
                      </a: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мир животных» - отборочный тур.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-Выставка в музейно-выставочном центре 18 ноября.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-Конкурс детских рисунков от компании 212</a:t>
                      </a:r>
                      <a:r>
                        <a:rPr lang="en-US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100" u="sng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</a:t>
                      </a: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«Необыкновенный мир животных Забайкалья»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 87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Дудина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Н. А..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Осотова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И. Ф.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</a:tr>
              <a:tr h="5903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часть. Открытый показ по направлению работы: ФЭМП.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Квест-игра «Путешествие Умки на Север»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№107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№107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Ветлугаева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Н. А..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Марченко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Л. П..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</a:tr>
              <a:tr h="683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часть. Семинар-практикум с педагогами МО по ФЭМП.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опыта работы МБДОУ №46.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№46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Хомякова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С.Н.,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389" marR="213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8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98640"/>
              </p:ext>
            </p:extLst>
          </p:nvPr>
        </p:nvGraphicFramePr>
        <p:xfrm>
          <a:off x="251520" y="476672"/>
          <a:ext cx="8640961" cy="6342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4042736"/>
                <a:gridCol w="1141840"/>
                <a:gridCol w="1008112"/>
                <a:gridCol w="2016225"/>
              </a:tblGrid>
              <a:tr h="343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проведения МБДОУ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</a:tr>
              <a:tr h="68613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часть. Открытый показ по направлению работы: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художественное творчество (рисование). Тема «Животные Забайкальского края».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№22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Пузарина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Е. Л.,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Козлова Ю.В.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</a:tr>
              <a:tr h="914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-Практическая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Выставка пособий отборочный тур. Темы – народная игрушка, декоративно-прикладное искусство, натюрморт, пейзаж, портрет.</a:t>
                      </a:r>
                      <a:endParaRPr lang="ru-RU" sz="1100" u="sng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</a:tr>
              <a:tr h="68613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часть. Открытый показ по направлению работы: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художественное творчество (лепка, аппликация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Лепка.</a:t>
                      </a:r>
                      <a:r>
                        <a:rPr lang="ru-RU" sz="11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Тема «День защитника Отечества»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№ 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 3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Козлинская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А.Б.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Лескова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О. А.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</a:tr>
              <a:tr h="914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-Практическая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--Выставка пособий отборочный тур. Темы –народная игрушка, декоративно-прикладное искусство, скульптура малых форм.</a:t>
                      </a:r>
                      <a:endParaRPr lang="ru-RU" sz="1100" u="sng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</a:tr>
              <a:tr h="10292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часть. Открытый показ по направлению работы: экспериментирование, исследовательская деятельность.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 НОД «Волшебное превращение»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№79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№79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Софронова Оксана Валентиновна.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Шихалева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Н. А..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</a:tr>
              <a:tr h="1029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часть.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-Практическая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Выставка в школе обобщенная за январь и февраль.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-Конкурс детских рисунков от компании 212</a:t>
                      </a:r>
                      <a:r>
                        <a:rPr lang="en-US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100" u="sng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</a:t>
                      </a:r>
                      <a:r>
                        <a:rPr lang="ru-RU" sz="11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«Декоративно-прикладное искусство»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01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335269"/>
              </p:ext>
            </p:extLst>
          </p:nvPr>
        </p:nvGraphicFramePr>
        <p:xfrm>
          <a:off x="395538" y="548680"/>
          <a:ext cx="8424934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8"/>
                <a:gridCol w="4029272"/>
                <a:gridCol w="1155304"/>
                <a:gridCol w="1440160"/>
                <a:gridCol w="1440160"/>
              </a:tblGrid>
              <a:tr h="56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проведения МБДОУ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</a:tr>
              <a:tr h="94075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часть. Открытый показ по направлению работы: культурные практики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Творческая мастерская «Фотоальбом к </a:t>
                      </a:r>
                      <a:r>
                        <a:rPr lang="ru-RU" sz="110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Дню победы».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№53, 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№53 Иголкина Т.Г.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Иванова Е.А.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</a:tr>
              <a:tr h="1693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часть. Практическая часть. Мастер-класс «День победы»  с воспитателями МО по культурным практикам. Из опыта работы МБДОУ №6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№6,Попрыгина Ирина Вениаминовна.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Самаркина Наталья Сергеевна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</a:tr>
              <a:tr h="1693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 с родителями в старшей группе ДОУ в соответствии с ФГОС ДО.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МБДОУ №96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МБДОУ №96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Брейда Евгения Юрьевна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 Бурлакова Наталья Ивановна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</a:tr>
              <a:tr h="94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Подведение итогов работы центра. Вручение удостоверений  за активное участие в работе центра.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зав. по УВР №53 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Иголкина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Т.Г.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7608" marR="476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92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Речевое развитие  - </a:t>
            </a:r>
            <a:r>
              <a:rPr lang="ru-RU" dirty="0" smtClean="0">
                <a:effectLst/>
              </a:rPr>
              <a:t>октябрь. Домашнее задание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Практическая часть «Презентация – технологии моделирования» + работа в </a:t>
            </a:r>
            <a:r>
              <a:rPr lang="ru-RU" dirty="0" err="1" smtClean="0"/>
              <a:t>микрогруппах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86569"/>
              </p:ext>
            </p:extLst>
          </p:nvPr>
        </p:nvGraphicFramePr>
        <p:xfrm>
          <a:off x="1331640" y="3212977"/>
          <a:ext cx="6211336" cy="3077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642"/>
                <a:gridCol w="2168224"/>
                <a:gridCol w="1474470"/>
              </a:tblGrid>
              <a:tr h="4532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Домашняя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9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Направление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Содержание работы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РППС в нашей группе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Развивающая речевая среда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Формирование словаря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Звуковая культура речи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Грамматический строй речи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829">
                <a:tc>
                  <a:txBody>
                    <a:bodyPr/>
                    <a:lstStyle/>
                    <a:p>
                      <a:pPr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Связная речь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6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 smtClean="0"/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36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855</Words>
  <Application>Microsoft Office PowerPoint</Application>
  <PresentationFormat>Экран (4:3)</PresentationFormat>
  <Paragraphs>190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Центр для воспитателей старшей группы образовательной   Программы дошкольного воспитания  «От рождения до школы»  Руководитель: Иголкина Татьяна Георгиевна зам. зав. по УВР МБДОУ №53 Тел: 22-69-49 (МБДОУ №53);  8-914-501-19-30 Электронный адрес: igolka1909@yandex.ru  (маленькими буквами)</vt:lpstr>
      <vt:lpstr>НАПРАВЛЕНИЕ  работы центра</vt:lpstr>
      <vt:lpstr>Темы на 2019-2020 уч. год</vt:lpstr>
      <vt:lpstr>Годовой план на 2019-2020 у.г.</vt:lpstr>
      <vt:lpstr>Презентация PowerPoint</vt:lpstr>
      <vt:lpstr>Презентация PowerPoint</vt:lpstr>
      <vt:lpstr>Речевое развитие  - октябрь. Домашнее задание  </vt:lpstr>
      <vt:lpstr>Презентация PowerPoint</vt:lpstr>
    </vt:vector>
  </TitlesOfParts>
  <Company>GG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Egor</dc:creator>
  <cp:lastModifiedBy>КО</cp:lastModifiedBy>
  <cp:revision>46</cp:revision>
  <dcterms:created xsi:type="dcterms:W3CDTF">2017-09-09T11:06:40Z</dcterms:created>
  <dcterms:modified xsi:type="dcterms:W3CDTF">2019-10-07T01:43:22Z</dcterms:modified>
</cp:coreProperties>
</file>