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711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Читинская территориальная (городская) организация Профессионального союза работников народного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Российской Федерации</a:t>
            </a:r>
          </a:p>
        </p:txBody>
      </p:sp>
      <p:pic>
        <p:nvPicPr>
          <p:cNvPr id="1026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992138" cy="9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7544" y="2347850"/>
            <a:ext cx="8496944" cy="4317980"/>
            <a:chOff x="467544" y="2347850"/>
            <a:chExt cx="8496944" cy="4317980"/>
          </a:xfrm>
        </p:grpSpPr>
        <p:sp>
          <p:nvSpPr>
            <p:cNvPr id="4" name="TextBox 3"/>
            <p:cNvSpPr txBox="1"/>
            <p:nvPr/>
          </p:nvSpPr>
          <p:spPr>
            <a:xfrm>
              <a:off x="3586377" y="2347850"/>
              <a:ext cx="537811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Итоги </a:t>
              </a:r>
            </a:p>
            <a:p>
              <a:pPr algn="ctr"/>
              <a:r>
                <a:rPr lang="ru-RU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 корпоративной культуры</a:t>
              </a:r>
            </a:p>
          </p:txBody>
        </p:sp>
        <p:pic>
          <p:nvPicPr>
            <p:cNvPr id="1027" name="Рисунок 2" descr="Описание: C:\мои документы\План работы\План работы 2022\photo5802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47850"/>
              <a:ext cx="3134213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75856" y="629649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декабрь, 2022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9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36" y="766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Профсоюзные уголки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980728"/>
            <a:ext cx="8289605" cy="5587392"/>
            <a:chOff x="395536" y="980728"/>
            <a:chExt cx="8289605" cy="5587392"/>
          </a:xfrm>
        </p:grpSpPr>
        <p:pic>
          <p:nvPicPr>
            <p:cNvPr id="2052" name="Picture 4" descr="C:\мои документы\Публичный доклад\Публичный отчет за 2022 г\Фото\Профсоюзные уголки\IMG-0959c3ccd0fe7c0f685f7510975c2ce4-V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45269" y="980728"/>
              <a:ext cx="3439872" cy="273630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мои документы\Публичный доклад\Публичный отчет за 2022 г\Фото\Профсоюзные уголки\IMG-d023600e6aafeeedcbe8f48f2759d244-V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38509" y="3831816"/>
              <a:ext cx="3446632" cy="273630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мои документы\Публичный доклад\Публичный отчет за 2022 г\Фото\Профсоюзные уголки\IMG-ba1f33e7b8af58bfd91d25dcdd461267-V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0728"/>
              <a:ext cx="3370680" cy="558739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3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579296" cy="162803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Инновационные формы работы </a:t>
            </a:r>
            <a:b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организационно-уставной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561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188640"/>
            <a:ext cx="8662206" cy="6384692"/>
            <a:chOff x="323528" y="188640"/>
            <a:chExt cx="8662206" cy="6384692"/>
          </a:xfrm>
        </p:grpSpPr>
        <p:pic>
          <p:nvPicPr>
            <p:cNvPr id="3" name="Picture 4" descr="C:\мои документы\Публичный доклад\Публичный отчет за 2022 г\Фото\12-12-2022_15-54-50\IMG-233124304ae9a5ab66d433e2f79a9bb9-V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757828"/>
              <a:ext cx="3419872" cy="256490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мои документы\Публичный доклад\Публичный отчет за 2022 г\Фото\Президиум апрель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678" y="3837028"/>
              <a:ext cx="6216056" cy="273630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1965448" y="188640"/>
              <a:ext cx="5544616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 опытом</a:t>
              </a:r>
              <a:endParaRPr lang="ru-RU" sz="3200" dirty="0"/>
            </a:p>
          </p:txBody>
        </p:sp>
        <p:pic>
          <p:nvPicPr>
            <p:cNvPr id="5122" name="Picture 2" descr="C:\мои документы\Публичный доклад\Публичный отчет за 2022 г\Фото\12-12-2022_15-54-50\IMG-9a083ec9f0e58eb22be3d646ecc8efc2-V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2040" y="757828"/>
              <a:ext cx="3419872" cy="260669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мои документы\Публичный доклад\Публичный отчет за 2022 г\Фото\12-12-2022_15-54-50\IMG-726f1e89109d86512d342823c662800f-V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37028"/>
              <a:ext cx="2052228" cy="273630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4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Комитета</a:t>
            </a:r>
            <a:endParaRPr lang="ru-RU" sz="3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90785" y="1003320"/>
            <a:ext cx="8464084" cy="5620155"/>
            <a:chOff x="290785" y="1003320"/>
            <a:chExt cx="8464084" cy="562015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003320"/>
              <a:ext cx="4248473" cy="271371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9992" y="3898318"/>
              <a:ext cx="4254877" cy="271780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0785" y="1003320"/>
              <a:ext cx="3510117" cy="562015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6743" y="188640"/>
            <a:ext cx="8147122" cy="6129684"/>
            <a:chOff x="456743" y="188640"/>
            <a:chExt cx="8147122" cy="6129684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1965448" y="188640"/>
              <a:ext cx="5544616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День Знаний с Профсоюзом</a:t>
              </a:r>
              <a:endParaRPr lang="ru-RU" sz="3200" dirty="0"/>
            </a:p>
          </p:txBody>
        </p:sp>
        <p:pic>
          <p:nvPicPr>
            <p:cNvPr id="7170" name="Picture 2" descr="C:\мои документы\Публичный доклад\Публичный отчет за 2022 г\Фото\12-12-2022_09-46-28\20220321_112320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1351798"/>
              <a:ext cx="3462915" cy="20882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3567" y="721931"/>
              <a:ext cx="33872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 опытом с председателями ППО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Краснокаменска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Каларского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5892" y="838693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Креатив-сессия «Лига будущего»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ГУСО «Спасатель»</a:t>
              </a:r>
            </a:p>
          </p:txBody>
        </p:sp>
        <p:pic>
          <p:nvPicPr>
            <p:cNvPr id="7172" name="Picture 4" descr="C:\мои документы\Публичный доклад\Публичный отчет за 2022 г\Фото\12-12-2022_09-48-34\IMG-cbc02f09a520c4f77283207959cbb5a2-V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4221088"/>
              <a:ext cx="3462914" cy="209723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6743" y="3789040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в начале пути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Ононский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р-он)</a:t>
              </a:r>
            </a:p>
          </p:txBody>
        </p:sp>
        <p:pic>
          <p:nvPicPr>
            <p:cNvPr id="7173" name="Picture 5" descr="C:\мои документы\Публичный доклад\Публичный отчет за 2022 г\Фото\Чернышевск\57npuuPcO9qjoQOXyEYh0Bg01qnKU7MzqE2SaB62II4WcHExNqtMTOTnjoW60fgxySGhkmLXznQG55xNv362IrN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55174" y="4212141"/>
              <a:ext cx="3448691" cy="20882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5892" y="3736576"/>
              <a:ext cx="3387257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Большая перемена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(Чернышевский р-он)</a:t>
              </a:r>
            </a:p>
          </p:txBody>
        </p:sp>
        <p:pic>
          <p:nvPicPr>
            <p:cNvPr id="3074" name="Picture 2" descr="C:\мои документы\Публичный доклад\Публичный отчет за 2022 г\Фото\13-12-2022_06-11-41\IMG_20221213_120323_20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137" y="1351798"/>
              <a:ext cx="3460185" cy="208193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7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755086"/>
            <a:ext cx="8784976" cy="5842266"/>
            <a:chOff x="179512" y="755086"/>
            <a:chExt cx="8784976" cy="5842266"/>
          </a:xfrm>
        </p:grpSpPr>
        <p:pic>
          <p:nvPicPr>
            <p:cNvPr id="8194" name="Picture 2" descr="C:\Users\Ирина\Downloads\IMG_20221213_115704_62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77" y="1916832"/>
              <a:ext cx="4032448" cy="403244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79512" y="764704"/>
              <a:ext cx="4464496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Интеллектуально-развлекательное </a:t>
              </a:r>
            </a:p>
            <a:p>
              <a:pPr algn="ctr">
                <a:lnSpc>
                  <a:spcPts val="17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шоу «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-today»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011" y="4365104"/>
              <a:ext cx="2808311" cy="223224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Ирина\Downloads\Screenshot_20221213_125316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924" y="1772816"/>
              <a:ext cx="2808312" cy="24694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44008" y="755086"/>
              <a:ext cx="4320480" cy="53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правового ориентирования молодого педагога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6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536" y="188640"/>
            <a:ext cx="8352928" cy="6067836"/>
            <a:chOff x="395536" y="188640"/>
            <a:chExt cx="8352928" cy="6067836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1965448" y="188640"/>
              <a:ext cx="5544616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</a:t>
              </a:r>
              <a:r>
                <a:rPr lang="ru-RU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органайзинг</a:t>
              </a:r>
              <a:endParaRPr lang="ru-RU" sz="3200" dirty="0"/>
            </a:p>
          </p:txBody>
        </p:sp>
        <p:pic>
          <p:nvPicPr>
            <p:cNvPr id="1026" name="Picture 2" descr="C:\Users\Ирина\Downloads\20220920_135924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295001" y="1369295"/>
              <a:ext cx="4032582" cy="368749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Ирина\Downloads\20220317_15305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560" y="2060933"/>
              <a:ext cx="4224536" cy="316840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95536" y="5733256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Посетили 38 образовательных организации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0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88640"/>
            <a:ext cx="8614484" cy="6518877"/>
            <a:chOff x="251520" y="188640"/>
            <a:chExt cx="8614484" cy="6518877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1259632" y="188640"/>
              <a:ext cx="7272808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</a:t>
              </a:r>
              <a:r>
                <a:rPr lang="ru-RU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присоединяйся и ты!</a:t>
              </a:r>
              <a:endParaRPr lang="ru-RU" sz="3200" dirty="0"/>
            </a:p>
          </p:txBody>
        </p:sp>
        <p:pic>
          <p:nvPicPr>
            <p:cNvPr id="2050" name="Picture 2" descr="C:\мои документы\Публичный доклад\Публичный отчет за 2022 г\Фото\12-12-2022_09-46-28\20220516_114608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566971"/>
              <a:ext cx="2232248" cy="214054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мои документы\Публичный доклад\Публичный отчет за 2022 г\Фото\Агитки\96 3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495" y="908720"/>
              <a:ext cx="4867002" cy="345156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мои документы\Публичный доклад\Публичный отчет за 2022 г\Фото\Агитки\шк 36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864127"/>
              <a:ext cx="2186595" cy="15462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мои документы\Публичный доклад\Публичный отчет за 2022 г\Фото\Агитки\ДЮСТЦ 1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1412776"/>
              <a:ext cx="1629708" cy="230425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мои документы\Публичный доклад\Публичный отчет за 2022 г\Фото\Агитки\96 2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732" y="4864126"/>
              <a:ext cx="2186595" cy="153273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мои документы\Публичный доклад\Публичный отчет за 2022 г\Фото\Агитки\доу 96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2775"/>
              <a:ext cx="1612649" cy="230076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6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3204" y="34028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в Акциях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79828" y="1483285"/>
            <a:ext cx="8584660" cy="3803068"/>
            <a:chOff x="379828" y="1483285"/>
            <a:chExt cx="8584660" cy="3803068"/>
          </a:xfrm>
        </p:grpSpPr>
        <p:sp>
          <p:nvSpPr>
            <p:cNvPr id="8" name="TextBox 7"/>
            <p:cNvSpPr txBox="1"/>
            <p:nvPr/>
          </p:nvSpPr>
          <p:spPr>
            <a:xfrm>
              <a:off x="5148064" y="1483285"/>
              <a:ext cx="3816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Первомайская Акция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64" y="1483285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Чествование династий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79828" y="1996106"/>
              <a:ext cx="7936588" cy="3290247"/>
              <a:chOff x="379828" y="1996106"/>
              <a:chExt cx="7936588" cy="3290247"/>
            </a:xfrm>
          </p:grpSpPr>
          <p:pic>
            <p:nvPicPr>
              <p:cNvPr id="1026" name="Picture 2" descr="C:\мои документы\Публичный доклад\Публичный отчет за 2022 г\Фото\12-12-2022_09-46-28\20220501_113059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828" y="1996106"/>
                <a:ext cx="2304256" cy="172819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699792" y="4147580"/>
                <a:ext cx="381642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Вступай в Профсоюз!</a:t>
                </a:r>
              </a:p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(принято 89 членов Профсоюза)</a:t>
                </a:r>
              </a:p>
            </p:txBody>
          </p:sp>
          <p:pic>
            <p:nvPicPr>
              <p:cNvPr id="1028" name="Picture 4" descr="C:\мои документы\Публичный доклад\Публичный отчет за 2022 г\Фото\С Губернатором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2006505"/>
                <a:ext cx="2304256" cy="172819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мои документы\Публичный доклад\Публичный отчет за 2022 г\Фото\Династия.jp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51706" y="2006505"/>
                <a:ext cx="2304256" cy="172819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002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95536" y="385816"/>
            <a:ext cx="8748464" cy="5842659"/>
            <a:chOff x="395536" y="385816"/>
            <a:chExt cx="8748464" cy="5842659"/>
          </a:xfrm>
        </p:grpSpPr>
        <p:sp>
          <p:nvSpPr>
            <p:cNvPr id="3" name="TextBox 2"/>
            <p:cNvSpPr txBox="1"/>
            <p:nvPr/>
          </p:nvSpPr>
          <p:spPr>
            <a:xfrm>
              <a:off x="395536" y="1268760"/>
              <a:ext cx="396044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диктант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(приняли участие 63 члена Профсоюза)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385816"/>
              <a:ext cx="7704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День рождение Профсоюза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7984" y="1268759"/>
              <a:ext cx="4716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Чествование председателей</a:t>
              </a:r>
            </a:p>
          </p:txBody>
        </p:sp>
        <p:pic>
          <p:nvPicPr>
            <p:cNvPr id="2050" name="Picture 2" descr="C:\мои документы\Публичный доклад\Публичный отчет за 2022 г\Фото\Награждение профактива\IMG-1c201c4efe09b4b58ef9df96ab1c866e-V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32856"/>
              <a:ext cx="4081235" cy="270892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мои документы\Публичный доклад\Публичный отчет за 2022 г\Фото\Чернышевск\IMG-e7f114a83be734cea923a25a65cd702a-V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105" y="2616074"/>
              <a:ext cx="2709301" cy="361240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26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964488" cy="5112568"/>
          </a:xfrm>
        </p:spPr>
        <p:txBody>
          <a:bodyPr>
            <a:noAutofit/>
          </a:bodyPr>
          <a:lstStyle/>
          <a:p>
            <a:pPr indent="360000" algn="l"/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14 января 2022 г.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 онлайн-встреча по обсуждению предложений, целей, задач и форм проведения мероприятий в рамках Года корпоративной культуры в Профсоюзе.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18 января 2022 г.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 онлайн-совещание с председателями первичных профсоюзных организаций.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8-9 февраля 2022 г.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 Всероссийский онлайн-семинар для профсоюзных лидеров по Году корпоративной культуры в Профсоюзе.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  <a:cs typeface="+mj-cs"/>
              </a:rPr>
              <a:t>Подготовительный этап 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с молодежью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549770"/>
            <a:ext cx="8366822" cy="5171971"/>
            <a:chOff x="467544" y="1549770"/>
            <a:chExt cx="8366822" cy="5171971"/>
          </a:xfrm>
        </p:grpSpPr>
        <p:pic>
          <p:nvPicPr>
            <p:cNvPr id="3074" name="Picture 2" descr="C:\мои документы\Публичный доклад\Публичный отчет за 2022 г\Фото\12-12-2022_15-54-50\IMG-448b8b8bdb74dcf1bb0a4aae0efb1426-V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694" y="1556792"/>
              <a:ext cx="3840426" cy="288032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мои документы\Публичный доклад\Публичный отчет за 2022 г\Фото\12-12-2022_15-53-51\IMG-7ad178adabfb42edb4253277a5b84674-V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556792"/>
              <a:ext cx="1824202" cy="136815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Ирина\Downloads\20220322_16463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549770"/>
              <a:ext cx="1842928" cy="13821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Ирина\Downloads\IMG_20221214_103130_445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59" y="3140968"/>
              <a:ext cx="182420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Ирина\Downloads\IMG-096c26f004708cdb1393d718c6ce24e7-V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47" y="3140968"/>
              <a:ext cx="1790566" cy="136815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Ирина\Downloads\20220917_153504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15012" y="4812676"/>
              <a:ext cx="2181788" cy="163634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:\Users\Ирина\Downloads\20220317_161701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771277" y="4618586"/>
              <a:ext cx="1727699" cy="23011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C:\Users\Ирина\Downloads\IMG-a988bbea7b9c7cbf46ef66a1faa70f60-V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905307"/>
              <a:ext cx="2318150" cy="173861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6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536" y="116632"/>
            <a:ext cx="9036496" cy="6408710"/>
            <a:chOff x="8536" y="116632"/>
            <a:chExt cx="9036496" cy="6408710"/>
          </a:xfrm>
        </p:grpSpPr>
        <p:sp>
          <p:nvSpPr>
            <p:cNvPr id="3" name="TextBox 2"/>
            <p:cNvSpPr txBox="1"/>
            <p:nvPr/>
          </p:nvSpPr>
          <p:spPr>
            <a:xfrm>
              <a:off x="8536" y="116632"/>
              <a:ext cx="90364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Брифинг </a:t>
              </a: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«Учимся работать и отдыхать по профсоюзному»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 descr="C:\мои документы\Публичный доклад\Публичный отчет за 2022 г\Фото\Брифинг\14-12-2022_04-58-05\IMG-7d9cf4a3b37c9fc0dc6efbce4d00c77d-V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68690" y="1628800"/>
              <a:ext cx="4161879" cy="259228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мои документы\Публичный доклад\Публичный отчет за 2022 г\Фото\Брифинг\14-12-2022_04-58-05\IMG-161a3890337e0a9e6e6db627769975cd-V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35001"/>
              <a:ext cx="2112234" cy="15841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мои документы\Публичный доклад\Публичный отчет за 2022 г\Фото\Брифинг\14-12-2022_04-58-05\IMG-160d373199d5ad5163e57672ab348c82-V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7" y="3926272"/>
              <a:ext cx="2112235" cy="15841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мои документы\Публичный доклад\Публичный отчет за 2022 г\Фото\Брифинг\14-12-2022_04-58-05\IMG-eb33b5f3befee282de76f583c6eab113-V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363468"/>
              <a:ext cx="2112235" cy="15841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:\мои документы\Публичный доклад\Публичный отчет за 2022 г\Фото\Брифинг\14-12-2022_04-58-05\IMG-e0f2fe849a9e9a3a84703f390f62dad0-V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99" y="3931363"/>
              <a:ext cx="2105447" cy="157908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C:\мои документы\Публичный доклад\Публичный отчет за 2022 г\Фото\Брифинг\14-12-2022_04-58-05\IMG-d60773261e0f5350e0efd39ea826bd71-V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489" y="4635133"/>
              <a:ext cx="2520280" cy="189020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4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536" y="116632"/>
            <a:ext cx="9036496" cy="6738646"/>
            <a:chOff x="8536" y="116632"/>
            <a:chExt cx="9036496" cy="6738646"/>
          </a:xfrm>
        </p:grpSpPr>
        <p:sp>
          <p:nvSpPr>
            <p:cNvPr id="3" name="TextBox 2"/>
            <p:cNvSpPr txBox="1"/>
            <p:nvPr/>
          </p:nvSpPr>
          <p:spPr>
            <a:xfrm>
              <a:off x="8536" y="116632"/>
              <a:ext cx="90364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дайвинг </a:t>
              </a: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«Погружение в молодежную среду»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98" name="Picture 2" descr="C:\мои документы\Публичный доклад\Публичный отчет за 2022 г\Фото\Дайвинг\2_234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175" y="1070738"/>
              <a:ext cx="4386308" cy="2924205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мои документы\Публичный доклад\Публичный отчет за 2022 г\Фото\Дайвинг\2_19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3830942"/>
              <a:ext cx="2016224" cy="3024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мои документы\Публичный доклад\Публичный отчет за 2022 г\Фото\Дайвинг\2_158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02" y="3830940"/>
              <a:ext cx="2016223" cy="30243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мои документы\Публичный доклад\Публичный отчет за 2022 г\Фото\Дайвинг\1_16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10" y="4568828"/>
              <a:ext cx="3132348" cy="20882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мои документы\Публичный доклад\Публичный отчет за 2022 г\Фото\Дайвинг\2_30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260" y="1700808"/>
              <a:ext cx="1944216" cy="129614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мои документы\Публичный доклад\Публичный отчет за 2022 г\Фото\Дайвинг\2_92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1944215" cy="129614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6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12680"/>
            <a:ext cx="9036496" cy="6417897"/>
            <a:chOff x="107504" y="116632"/>
            <a:chExt cx="9036496" cy="6417897"/>
          </a:xfrm>
        </p:grpSpPr>
        <p:sp>
          <p:nvSpPr>
            <p:cNvPr id="3" name="TextBox 2"/>
            <p:cNvSpPr txBox="1"/>
            <p:nvPr/>
          </p:nvSpPr>
          <p:spPr>
            <a:xfrm>
              <a:off x="107504" y="116632"/>
              <a:ext cx="90364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Наши «изюминки»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 descr="C:\мои документы\Публичный доклад\Публичный отчет за 2022 г\Фото\12-12-2022_09-46-28\IMG-518bc6719e41b77f70239ea7712e6e8c-V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99331"/>
              <a:ext cx="2916324" cy="38884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мои документы\Публичный доклад\Публичный отчет за 2022 г\Фото\12-12-2022_09-46-28\20220929_153409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575" y="980728"/>
              <a:ext cx="2304255" cy="172819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мои документы\Публичный доклад\Публичный отчет за 2022 г\Фото\12-12-2022_09-46-28\20221202_155735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575" y="2924944"/>
              <a:ext cx="2291984" cy="171898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мои документы\Публичный доклад\Публичный отчет за 2022 г\Фото\12-12-2022_09-46-28\20221205_143229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710" y="4840998"/>
              <a:ext cx="2291984" cy="169353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:\мои документы\Публичный доклад\Публичный отчет за 2022 г\Фото\12-12-2022_09-46-28\Изюминка\IMG-d2f6fcea45531ed1f05b5632e97fd5ac-V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12160" y="1840222"/>
              <a:ext cx="2916324" cy="38884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31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528" y="69269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«Все начинается с отличной идеи и командной работы»</a:t>
            </a:r>
          </a:p>
          <a:p>
            <a:pPr algn="r"/>
            <a:endParaRPr lang="ru-RU" sz="54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r"/>
            <a:r>
              <a:rPr lang="ru-RU" sz="5400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Гарретт</a:t>
            </a:r>
            <a:r>
              <a:rPr lang="ru-RU" sz="5400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Кэмп</a:t>
            </a:r>
            <a:endParaRPr lang="ru-RU" sz="54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414338"/>
            <a:ext cx="8208912" cy="6050277"/>
            <a:chOff x="539552" y="414338"/>
            <a:chExt cx="8208912" cy="605027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9552" y="414338"/>
              <a:ext cx="82089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0000FF"/>
                  </a:solidFill>
                  <a:latin typeface="Times New Roman"/>
                  <a:ea typeface="Times New Roman"/>
                  <a:cs typeface="+mj-cs"/>
                </a:rPr>
                <a:t>	16 февраля 2022 г.</a:t>
              </a:r>
              <a:r>
                <a:rPr lang="ru-RU" sz="2400" dirty="0">
                  <a:solidFill>
                    <a:prstClr val="white"/>
                  </a:solidFill>
                  <a:latin typeface="Times New Roman"/>
                  <a:ea typeface="Times New Roman"/>
                  <a:cs typeface="+mj-cs"/>
                </a:rPr>
                <a:t> на президиуме принято постановление «О проведении Года корпоративной культуры</a:t>
              </a:r>
              <a:r>
                <a:rPr lang="ru-RU" sz="2400" b="1" dirty="0">
                  <a:solidFill>
                    <a:prstClr val="white"/>
                  </a:solidFill>
                  <a:latin typeface="Times New Roman"/>
                  <a:ea typeface="Times New Roman"/>
                  <a:cs typeface="+mj-cs"/>
                </a:rPr>
                <a:t> </a:t>
              </a:r>
              <a:r>
                <a:rPr lang="ru-RU" sz="2400" dirty="0">
                  <a:solidFill>
                    <a:prstClr val="white"/>
                  </a:solidFill>
                  <a:latin typeface="Times New Roman"/>
                  <a:ea typeface="Times New Roman"/>
                  <a:cs typeface="+mj-cs"/>
                </a:rPr>
                <a:t>в Читинской территориальной (городской) организации Профсоюза» и утвержден план работы. </a:t>
              </a:r>
              <a:br>
                <a:rPr lang="ru-RU" sz="2400" dirty="0">
                  <a:solidFill>
                    <a:prstClr val="white"/>
                  </a:solidFill>
                  <a:latin typeface="Times New Roman"/>
                  <a:ea typeface="Times New Roman"/>
                  <a:cs typeface="+mj-cs"/>
                </a:rPr>
              </a:br>
              <a:endParaRPr lang="ru-RU" sz="2400" dirty="0"/>
            </a:p>
          </p:txBody>
        </p:sp>
        <p:pic>
          <p:nvPicPr>
            <p:cNvPr id="2051" name="Picture 3" descr="C:\мои документы\Публичный доклад\Публичный отчет за 2022 г\Фото\Any Scanner_11_29_2022(1) 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404069"/>
              <a:ext cx="2629495" cy="406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Ирина\Downloads\Any Scanner_11_29_2022(2) 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353330"/>
              <a:ext cx="2627297" cy="406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7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/>
                <a:ea typeface="Times New Roman"/>
              </a:rPr>
              <a:t>Открытие тематического Года</a:t>
            </a:r>
            <a:br>
              <a:rPr lang="ru-RU" sz="4000" dirty="0">
                <a:solidFill>
                  <a:srgbClr val="0000FF"/>
                </a:solidFill>
                <a:latin typeface="Times New Roman"/>
                <a:ea typeface="Times New Roman"/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3103" y="908720"/>
            <a:ext cx="8002867" cy="5871600"/>
            <a:chOff x="413103" y="908720"/>
            <a:chExt cx="8002867" cy="5871600"/>
          </a:xfrm>
        </p:grpSpPr>
        <p:pic>
          <p:nvPicPr>
            <p:cNvPr id="3074" name="Picture 2" descr="C:\мои документы\Публичный доклад\Публичный отчет за 2022 г\Фото\Маман с бабулями\Screenshot_20221129-120615_Instagram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03" y="1455110"/>
              <a:ext cx="3215380" cy="237341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1560" y="908720"/>
              <a:ext cx="2818466" cy="56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Встреча ветеранов профсоюзного движения и членов стачечного комитета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4759" y="3861048"/>
              <a:ext cx="2818466" cy="56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День здоровья с Профсоюзом «Молодость! Здоровье! Мастерство!»</a:t>
              </a:r>
            </a:p>
          </p:txBody>
        </p:sp>
        <p:pic>
          <p:nvPicPr>
            <p:cNvPr id="3075" name="Picture 3" descr="C:\мои документы\Публичный доклад\Публичный отчет за 2022 г\Фото\12-12-2022_09-46-28\20220302_143936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56302" y="4406906"/>
              <a:ext cx="3215380" cy="237341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мои документы\Подписка журнала ГНМЦ.ru\2022 год\Статьи\Статья 6\Раскольников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590" y="1472336"/>
              <a:ext cx="3215380" cy="238871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99047" y="908720"/>
              <a:ext cx="2818466" cy="563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Спортивно-развлекательный центр «Раскольников»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2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Корпоративный стиль Профсоюза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95736" y="1340768"/>
            <a:ext cx="4536504" cy="4662344"/>
            <a:chOff x="2195736" y="1340768"/>
            <a:chExt cx="4536504" cy="4662344"/>
          </a:xfrm>
        </p:grpSpPr>
        <p:sp>
          <p:nvSpPr>
            <p:cNvPr id="3" name="TextBox 2"/>
            <p:cNvSpPr txBox="1"/>
            <p:nvPr/>
          </p:nvSpPr>
          <p:spPr>
            <a:xfrm>
              <a:off x="2195736" y="1340768"/>
              <a:ext cx="4536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Логотип организации</a:t>
              </a:r>
            </a:p>
          </p:txBody>
        </p:sp>
        <p:pic>
          <p:nvPicPr>
            <p:cNvPr id="4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204864"/>
              <a:ext cx="3816424" cy="3798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81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в социальных сетях</a:t>
            </a:r>
          </a:p>
        </p:txBody>
      </p:sp>
      <p:pic>
        <p:nvPicPr>
          <p:cNvPr id="4098" name="Picture 2" descr="C:\мои документы\Подписка журнала ГНМЦ.ru\2022 год\Статьи\Статья 6\ВКонтакте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8551" y="5373216"/>
            <a:ext cx="2818466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мои документы\Подписка журнала ГНМЦ.ru\2022 год\Статьи\Статья 6\Telegram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988840"/>
            <a:ext cx="31683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6982" y="5373930"/>
            <a:ext cx="2818466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506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Брендовая продукция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1340768"/>
            <a:ext cx="7710682" cy="5320932"/>
            <a:chOff x="683568" y="1340768"/>
            <a:chExt cx="7710682" cy="5320932"/>
          </a:xfrm>
        </p:grpSpPr>
        <p:pic>
          <p:nvPicPr>
            <p:cNvPr id="5122" name="Picture 2" descr="C:\мои документы\Публичный доклад\Публичный отчет за 2022 г\Фото\12-12-2022_09-46-28\20220301_152504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40768"/>
              <a:ext cx="3360374" cy="252028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мои документы\Публичный доклад\Публичный отчет за 2022 г\Фото\12-12-2022_09-46-28\IMG_20220412_154915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340768"/>
              <a:ext cx="3606226" cy="532093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149080"/>
              <a:ext cx="3360374" cy="25126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6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394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стиль одежды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83568" y="1196752"/>
            <a:ext cx="7704856" cy="5376958"/>
            <a:chOff x="683568" y="1196752"/>
            <a:chExt cx="7704856" cy="53769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96752"/>
              <a:ext cx="3528392" cy="235226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861048"/>
              <a:ext cx="2592288" cy="271266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C:\мои документы\Публичный доклад\Публичный отчет за 2022 г\Фото\12-12-2022_09-48-34\1_2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96752"/>
              <a:ext cx="3528392" cy="235226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1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8625" y="230755"/>
            <a:ext cx="8161958" cy="6441417"/>
            <a:chOff x="508625" y="230755"/>
            <a:chExt cx="8161958" cy="6441417"/>
          </a:xfrm>
        </p:grpSpPr>
        <p:pic>
          <p:nvPicPr>
            <p:cNvPr id="3074" name="Picture 2" descr="C:\мои документы\Публичный доклад\Публичный отчет за 2022 г\Фото\12-12-2022_15-53-51\IMG-02bc4514f454907318163895aa0caf6a-V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77" y="4074393"/>
              <a:ext cx="3463706" cy="259777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мои документы\Публичный доклад\Публичный отчет за 2022 г\Фото\12-12-2022_09-48-34\IMG-cf063f237060871ab1b64ffc53ae75d5-V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25" y="4074393"/>
              <a:ext cx="3456384" cy="259228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мои документы\Подписка журнала ГНМЦ.ru\2022 год\Статьи\Статья 6\Спасатель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96535"/>
              <a:ext cx="4037525" cy="300932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45393" y="3749223"/>
              <a:ext cx="2818466" cy="25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Посвящение в профессию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7584" y="3750177"/>
              <a:ext cx="2818466" cy="25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Методический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интенсив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5305" y="230755"/>
              <a:ext cx="2818466" cy="25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Форум «</a:t>
              </a: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Prof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движение»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99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316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Тема Office</vt:lpstr>
      <vt:lpstr>Читинская территориальная (городская) организация Профессионального союза работников народного  образования и науки Российской Федерации</vt:lpstr>
      <vt:lpstr> 14 января 2022 г. онлайн-встреча по обсуждению предложений, целей, задач и форм проведения мероприятий в рамках Года корпоративной культуры в Профсоюзе.    18 января 2022 г. онлайн-совещание с председателями первичных профсоюзных организаций.    8-9 февраля 2022 г. Всероссийский онлайн-семинар для профсоюзных лидеров по Году корпоративной культуры в Профсоюзе.   </vt:lpstr>
      <vt:lpstr>Презентация PowerPoint</vt:lpstr>
      <vt:lpstr>Открытие тематического Года </vt:lpstr>
      <vt:lpstr>Корпоративный стиль Профсоюза</vt:lpstr>
      <vt:lpstr>Страницы в социальных сетях</vt:lpstr>
      <vt:lpstr>Брендовая продукция</vt:lpstr>
      <vt:lpstr>Корпоративный стиль одежды</vt:lpstr>
      <vt:lpstr>Презентация PowerPoint</vt:lpstr>
      <vt:lpstr>Профсоюзные уголки</vt:lpstr>
      <vt:lpstr>Инновационные формы работы  в организационно-уставной деятельности</vt:lpstr>
      <vt:lpstr>Презентация PowerPoint</vt:lpstr>
      <vt:lpstr>Заседания Комитета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Акциях</vt:lpstr>
      <vt:lpstr>Презентация PowerPoint</vt:lpstr>
      <vt:lpstr>Работа с молодежью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Читинская территориальная (городская) организация Профессионального союза работников народного  образования и науки Российской Федерации</dc:title>
  <dc:creator>Наталья</dc:creator>
  <cp:lastModifiedBy>Гордеев Андрей Валерьевич</cp:lastModifiedBy>
  <cp:revision>45</cp:revision>
  <dcterms:created xsi:type="dcterms:W3CDTF">2022-12-12T05:09:25Z</dcterms:created>
  <dcterms:modified xsi:type="dcterms:W3CDTF">2025-10-14T23:48:09Z</dcterms:modified>
</cp:coreProperties>
</file>