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67" r:id="rId3"/>
    <p:sldId id="268" r:id="rId4"/>
    <p:sldId id="271" r:id="rId5"/>
    <p:sldId id="272" r:id="rId6"/>
    <p:sldId id="274" r:id="rId7"/>
    <p:sldId id="275" r:id="rId8"/>
    <p:sldId id="276" r:id="rId9"/>
    <p:sldId id="27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58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8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13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3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8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6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4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5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1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9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3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3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1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9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B5EF-071E-4E72-8163-B2C4DB27C18A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C284-806F-4A08-8BA4-7FE4F3B3A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4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D904DB-B070-4FBD-AC67-581743B0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4158343"/>
            <a:ext cx="9945462" cy="2383970"/>
          </a:xfrm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24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«Средняя общеобразовательная школа №24» г. Читы 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Чупрова Ирина Юрьевна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494EA8-7854-4CA0-B7C3-CCF78399A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2184400"/>
            <a:ext cx="10646229" cy="209368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атмосферы, способствующей раскрытию способностей работающих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опыта работы МБОУ «Средняя общеобразовательная школа №24»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08F31B-D334-4F67-BB24-CEEA46057C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121919"/>
            <a:ext cx="11135360" cy="2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43151-3505-4FA2-ADDF-3A49CC64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62561"/>
            <a:ext cx="10478451" cy="497840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 летит, в развитии и росте нет остановок, стрелки часов двигаются в своём размеренном ритме, бой часов всегда предлагает нам подводить итоги, а результаты снова заставляют нас собраться в этот единый механизм деятельности, творчества и горения!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3AC390-11E3-435A-B9F8-806CCE38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0" y="4371658"/>
            <a:ext cx="8920480" cy="15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075CCE-DAFB-4B9D-9FE6-42A9B645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680" y="304800"/>
            <a:ext cx="7894320" cy="639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коллектив школы, да и весь коллектив в целом, является той движущей силой, которая способна на многое: преодолевать трудности, идти в ногу со временем, быть готовым принять новое, перспективное, иметь правильные профессиональные амбиций, работать в команде, превращать возникающие споры в творческие идеи, воспринимать неудачи как опыт и многое другое, но при условии, что в коллективе налажены комфортные психологические отношения.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успешной жизни коллектива, его движение к поставленным целям зависит от того насколько дружелюбна, основана на взаимном уважении и сдержанности сложившаяся атмосфера, как складываются взаимоотношения административно-управленческой команды школы с членами педагогического коллектива, насколько уважительна позиция и поступки руководства и коллег.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611711-32DA-46D3-8DB9-45B4CC590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1" y="304800"/>
            <a:ext cx="3576320" cy="321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1D4401-61B6-46F1-973B-0A04DB8706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" y="3860800"/>
            <a:ext cx="3291840" cy="258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3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047C5A-78F9-4B17-BB5D-C1A32521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040" y="335280"/>
            <a:ext cx="7193280" cy="6096000"/>
          </a:xfrm>
        </p:spPr>
        <p:txBody>
          <a:bodyPr>
            <a:normAutofit/>
          </a:bodyPr>
          <a:lstStyle/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Положительный морально-психологический климат не может быть достигнут сам собой. Это упорный, целенаправленный и длительный труд всего коллектива, результат хорошо спланированной и организованной деятельности, при этом важнейшая роль в формировании положительного климата отводится руководителю и административно-управленческой команде школы.  Именно административно-управленческая команда школы должна обладать умением предвидеть вероятные ситуации во взаимоотношениях педагогических работников, а также всего коллектива в целом. </a:t>
            </a: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BB05B1-EF17-44EB-BAA9-494BA6535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" y="269240"/>
            <a:ext cx="3505200" cy="31597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292B5F-F366-46D4-BC45-205AECE069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59" y="3641726"/>
            <a:ext cx="4084321" cy="27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047C5A-78F9-4B17-BB5D-C1A32521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335280"/>
            <a:ext cx="11277600" cy="6096000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ru-RU" sz="6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следует выяснить, что происходит в  коллективе в данный момент: какие преобладают эмоции, переживания и настроения, случаются ли конфликты, присутствует ли понимание общей цели </a:t>
            </a:r>
            <a:r>
              <a:rPr lang="ru-RU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6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стремление ее реализовать.</a:t>
            </a:r>
          </a:p>
          <a:p>
            <a:pPr marL="0" indent="0" algn="l">
              <a:buNone/>
            </a:pPr>
            <a:r>
              <a:rPr lang="ru-RU" sz="6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можно несколькими способами:</a:t>
            </a:r>
            <a:endParaRPr lang="ru-RU" sz="6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sz="6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общих собраниях.</a:t>
            </a:r>
          </a:p>
          <a:p>
            <a:pPr algn="l">
              <a:buFont typeface="+mj-lt"/>
              <a:buAutoNum type="arabicPeriod"/>
            </a:pPr>
            <a:r>
              <a:rPr lang="ru-RU" sz="6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личных бесед с отдельными сотрудниками.</a:t>
            </a:r>
          </a:p>
          <a:p>
            <a:pPr algn="l">
              <a:buFont typeface="+mj-lt"/>
              <a:buAutoNum type="arabicPeriod"/>
            </a:pPr>
            <a:r>
              <a:rPr lang="ru-RU" sz="6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анонимного анкетирования.</a:t>
            </a:r>
          </a:p>
          <a:p>
            <a:pPr marL="0" indent="0" algn="l">
              <a:buNone/>
            </a:pPr>
            <a:r>
              <a:rPr lang="ru-RU" sz="6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желательно выполнять регулярно, поскольку множество факторов могут резко изменить текущую ситуацию. </a:t>
            </a:r>
            <a:endParaRPr lang="ru-RU" b="0" i="0" dirty="0">
              <a:solidFill>
                <a:srgbClr val="53657E"/>
              </a:solidFill>
              <a:effectLst/>
              <a:latin typeface="Museo Sans Cyrl"/>
            </a:endParaRPr>
          </a:p>
          <a:p>
            <a:pPr marR="0" lvl="0" indent="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29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0C735-33A4-4C32-8142-C304D89D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325120"/>
            <a:ext cx="7457440" cy="630936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летит быстро и незаметно, если комфортно, легко и интересно. Наш коллектив можно сравнить с механическими часами их равномерный ход обеспечивает каждый член педагогического коллектива. Заводят этот механизм объединяющая всех общая идея, общая на всех проблема и одна задача.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 игры, нетрадиционные формы педагогических советов, внедрение ресурсных и статусных методов стимулирования педагогического коллектива, организация совместного досуга -далеко не полный перечень мероприятий, находящихся в арсенале управленческой команды школы.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интересных совещаний рождаются из проблем сегодняшнего года, ««3» пишем «2» в уме» . Будни? Реалии? Традиции?» , «ЭМОЦИОНАЛЬНЫЙ ИНТЕЛЛЕКТ УЧИТЕЛЯ »,, «А легко ли быть учеником?», «Предметный урок на совещании. Дискуссия».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-Творческие конкурсы на лучшую идею: будь это открытие лагеря, когда все шьют себе костюмы, переодеваются или это создание образовательного пространства кабинета. К примеру, идеи кабинета истории рождались из разных источников, воплощалась самостоятельным трудом: педагогами, детьми, родителями.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589E3E-B68D-4274-9E83-D8219BB1A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" y="109220"/>
            <a:ext cx="4038600" cy="3319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F4C0FF-01C9-406A-91DC-242AE1984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" y="3444240"/>
            <a:ext cx="4176395" cy="33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900446C-6C7C-4E79-A234-D623324D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119" y="335280"/>
            <a:ext cx="7674293" cy="614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в практику деловых или ролевых игр при обсуждении педагогических ситуаций или ситуаций, возникающих в коллективе. 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Такие игры впервые были опробованы на курсах по внедрению Комплексной Модели учительского роста. Во время игры проецируется любая педагогическая ситуация или ситуация, возникшая в коллективе.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частникам игры предлагается выступить в данной ситуации в определенной роли (для участника прописывается стиль общения, позиция принятия или отрицания и даже должность, в роли которой он выступает и т.д.). Умение поставить себя на место коллеги в той или иной ситуации дает возможность научиться предотвращать конфликтные ситуации, а если таковые случаются, то находить компромиссные решения выхода из конфликта.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B08F01-FBE8-458F-9B3B-3B22697AB9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64160"/>
            <a:ext cx="3271519" cy="64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D368E20-D60A-437B-B0B6-A6F116EE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799" y="254000"/>
            <a:ext cx="6678613" cy="62687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Положительное влияние на формирование психологического  климата в коллективе, а также создание атмосферы, способствующей раскрытию способностей работающих  оказывает организация совместной деятельности педагогов  над реализацией проектов внутри образовательной организации. Например: при вступлении в проект «Цифровая образовательная среда» родилась идея создания еще одной образовательной среды – «Исторической».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 ходе реализации проекта «Школа территория здоровья», родилась идея обновления инфраструктуры обеденного зала школьной столовой, пропагандирующая здоровое питание и культуру приема пищи.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654619-3481-4B79-9668-D856E4C2C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" y="81280"/>
            <a:ext cx="4145280" cy="2621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A72E1B-611B-4DCD-BBFA-88847C93A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" y="2743200"/>
            <a:ext cx="414528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8F88B5-C296-4558-9589-E358EF5A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75920"/>
            <a:ext cx="9905999" cy="541528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работа, но и организация совместных досуговых мероприятий положительно влияют на формирование комфортного психологического коллектива в школе.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Помощниками в данном направлении работы являются: инициативная группа педагогов и первичная профсоюзная организация школы. Благодаря им в нашей школе появился клуб «Выходного дня», спортивная команда, фитнес -группа.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7E3938-61CD-4A30-8A4F-6FE999782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0" y="3728720"/>
            <a:ext cx="4038600" cy="2854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E9710B-5133-4AAC-86DF-673C81FE21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80" y="3813175"/>
            <a:ext cx="71628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2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FB5BE9-FF6E-413A-82DD-A766A2D8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80" y="335280"/>
            <a:ext cx="7020560" cy="6258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сотрудниками досуга имеет большое значение.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каждый может похвастаться своим кулинарным искусством, показать свою находчивость, смекалку и таланты. Коллегу можно увидеть по-новому. Исчезает необходимость в психологической защите, что позволяет проявлять большую открытость в общении, возникают совместные творческие идеи, которые в последующем реализуются на работе. За счет взаимопонимания, открытости возможны подлинный диалог или обсуждение проблем на педсоветах, совещаниях, в рабочих группах и методический объединениях.  Станцевать кадриль на открытии школьного лагеря, предстать перед детьми в разных образах, придумать костюмы, организовать познавательную экскурсию для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детей,или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встречу с интересными людьми, организовать команду КВН из педагогов -все эти идеи родились во время досуговых мероприятий.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B6BFAD-EE59-46D7-9D12-EEF0EE3A8A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1" y="335280"/>
            <a:ext cx="38100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27E1AF-DE9E-4089-811E-D25D2DDBFF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2" y="3724910"/>
            <a:ext cx="3810000" cy="27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9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358</TotalTime>
  <Words>854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Директор  МБОУ «Средняя общеобразовательная школа №24» г. Читы   Чупрова Ирина Юрьевна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№24»</dc:title>
  <dc:creator>user</dc:creator>
  <cp:lastModifiedBy>GordeevAV</cp:lastModifiedBy>
  <cp:revision>31</cp:revision>
  <dcterms:created xsi:type="dcterms:W3CDTF">2021-08-22T05:03:36Z</dcterms:created>
  <dcterms:modified xsi:type="dcterms:W3CDTF">2021-08-23T04:23:03Z</dcterms:modified>
</cp:coreProperties>
</file>