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60" r:id="rId2"/>
    <p:sldId id="262" r:id="rId3"/>
    <p:sldId id="261" r:id="rId4"/>
    <p:sldId id="258" r:id="rId5"/>
    <p:sldId id="266" r:id="rId6"/>
    <p:sldId id="269" r:id="rId7"/>
    <p:sldId id="259" r:id="rId8"/>
    <p:sldId id="263" r:id="rId9"/>
    <p:sldId id="265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581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4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3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53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4084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7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84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38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05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04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9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5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36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0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7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3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0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7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9644CE-1B36-4AF1-BEEC-4A70FB8C6BF2}" type="datetimeFigureOut">
              <a:rPr lang="ru-RU" smtClean="0"/>
              <a:t>23.08.2021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B240EF4-4243-40DE-A3C4-0780FF41B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022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90526"/>
            <a:ext cx="11062312" cy="13239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развития ребенка – Детский сад №86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872761"/>
            <a:ext cx="11062311" cy="44928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компьютерных технологий для организации деятельности музыкального руководителя ДОУ: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опыт, проблемы, перспективы.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МБДОУ №86</a:t>
            </a:r>
          </a:p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Горковенко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П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83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65992"/>
            <a:ext cx="10869614" cy="5715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«День Победы»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62" y="1203330"/>
            <a:ext cx="5279176" cy="3288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832" y="1229706"/>
            <a:ext cx="5235099" cy="3261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7"/>
          <a:stretch/>
        </p:blipFill>
        <p:spPr>
          <a:xfrm>
            <a:off x="2945422" y="3206737"/>
            <a:ext cx="5732585" cy="3529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7351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406768"/>
            <a:ext cx="10869614" cy="2098431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14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390526"/>
            <a:ext cx="10688638" cy="69532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152525"/>
            <a:ext cx="10688637" cy="48418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Информатика и компьютерные технологии занимают особое положение в современном мире. Навыки владения компьютером, использование информационных и коммуникативных технологий в повседневной работе, умение использовать возможности сети 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такова реальность сегодняшнего дня.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758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0"/>
            <a:ext cx="10688638" cy="10858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использованию компьютерных технологий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152525"/>
            <a:ext cx="10688637" cy="4841876"/>
          </a:xfrm>
        </p:spPr>
        <p:txBody>
          <a:bodyPr>
            <a:normAutofit/>
          </a:bodyPr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1050" y="1216026"/>
            <a:ext cx="3543300" cy="48577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задача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профессиональное мастерство через использование компьютерных технологий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00612" y="1216026"/>
            <a:ext cx="3219450" cy="47910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задача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Заложить потенциал обогащенного развития личности ребенка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96324" y="1257299"/>
            <a:ext cx="3143250" cy="47371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задача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компьютерные технологии в работе  для повышения компетентности в вопросах воспитания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05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931" y="0"/>
            <a:ext cx="10607917" cy="15034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аудио 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видеоредакторов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пандемии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1409701"/>
            <a:ext cx="10688637" cy="4584700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Видеоредактор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программа, включающая в себя набор инструментов, которые позволяют осуществлять нелинейный монтаж видео- и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звуковых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на компьютере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Аудиореда́ктор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волновой редактор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для редактирования звуковой информации в цифровом представлении (цифровой звукозаписи). 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Аудиоредактор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основным программным компонентом цифровой звуковой рабочей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34649943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892" y="2307324"/>
            <a:ext cx="1985276" cy="397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51892" y="167055"/>
            <a:ext cx="8792307" cy="8440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хранения файлов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4212" y="1371600"/>
            <a:ext cx="4652719" cy="5842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84211" y="2171700"/>
            <a:ext cx="4538419" cy="43697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715000" y="1371600"/>
            <a:ext cx="5029200" cy="584200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003" y="2171700"/>
            <a:ext cx="2185194" cy="43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82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51892" y="167055"/>
            <a:ext cx="8792307" cy="8440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Сервисы для хранения файлов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84212" y="1222131"/>
            <a:ext cx="10605111" cy="791307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Облако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mail.ru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2552" y="2013438"/>
            <a:ext cx="6630986" cy="4529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2429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86098"/>
            <a:ext cx="10869614" cy="7818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МБДОУ №86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3762375"/>
            <a:ext cx="10688637" cy="223202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24" y="1228454"/>
            <a:ext cx="5061369" cy="311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3838" y="1225406"/>
            <a:ext cx="4910899" cy="311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563"/>
          <a:stretch/>
        </p:blipFill>
        <p:spPr>
          <a:xfrm>
            <a:off x="3675185" y="3040248"/>
            <a:ext cx="4531336" cy="35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471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23092"/>
            <a:ext cx="10869614" cy="69459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Видеоспектакль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«Муха – цокотуха»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909" y="1301262"/>
            <a:ext cx="5337146" cy="358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84212" y="6515100"/>
            <a:ext cx="108696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348" y="1301262"/>
            <a:ext cx="5544552" cy="358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3482" y="2345620"/>
            <a:ext cx="5073160" cy="4215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78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31885"/>
            <a:ext cx="10869614" cy="12309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Россия»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684211" y="1581918"/>
            <a:ext cx="5328138" cy="3183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27" y="1577108"/>
            <a:ext cx="5076798" cy="3188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062" y="1965314"/>
            <a:ext cx="3317576" cy="4692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340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213</TotalTime>
  <Words>140</Words>
  <Application>Microsoft Office PowerPoint</Application>
  <PresentationFormat>Произвольный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Центр развития ребенка – Детский сад №86</vt:lpstr>
      <vt:lpstr>Актуальность</vt:lpstr>
      <vt:lpstr>Задачи по использованию компьютерных технологий</vt:lpstr>
      <vt:lpstr>  Использование аудио и видеоредакторов  в условиях  пандемии covid - 19</vt:lpstr>
      <vt:lpstr>Сервисы для хранения файлов</vt:lpstr>
      <vt:lpstr>Сервисы для хранения файлов</vt:lpstr>
      <vt:lpstr> Сайт МБДОУ №86</vt:lpstr>
      <vt:lpstr>Видеоспектакль «Муха – цокотуха»</vt:lpstr>
      <vt:lpstr>Всероссийский конкурс  «Моя Россия»</vt:lpstr>
      <vt:lpstr>Акция «День Победы»</vt:lpstr>
      <vt:lpstr>Спасибо за внимание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развития ребенка – Детский сад №86</dc:title>
  <dc:creator>Ольга</dc:creator>
  <cp:lastModifiedBy>GordeevAV</cp:lastModifiedBy>
  <cp:revision>20</cp:revision>
  <dcterms:created xsi:type="dcterms:W3CDTF">2021-08-18T12:43:18Z</dcterms:created>
  <dcterms:modified xsi:type="dcterms:W3CDTF">2021-08-23T08:25:33Z</dcterms:modified>
</cp:coreProperties>
</file>