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4" r:id="rId4"/>
    <p:sldId id="262" r:id="rId5"/>
    <p:sldId id="265" r:id="rId6"/>
    <p:sldId id="259" r:id="rId7"/>
    <p:sldId id="263" r:id="rId8"/>
    <p:sldId id="266" r:id="rId9"/>
    <p:sldId id="257" r:id="rId10"/>
    <p:sldId id="267" r:id="rId11"/>
    <p:sldId id="258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8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0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1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7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9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1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3DFE-4ED6-49E7-A42B-3F3AB964CF2D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DD8A-AA16-4E80-9E9B-058A2FFAD4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9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</a:t>
            </a:r>
            <a:r>
              <a:rPr lang="ru-RU" sz="1800" dirty="0">
                <a:latin typeface="Bookman Old Style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latin typeface="Bookman Old Style" pitchFamily="18" charset="0"/>
                <a:cs typeface="Times New Roman" pitchFamily="18" charset="0"/>
              </a:rPr>
              <a:t>7» г. Чита</a:t>
            </a:r>
            <a:endParaRPr lang="ru-RU" sz="1800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80920" cy="4032448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ИНТЕРАКТИВНОГО ОБОРУДОВАНИЯ В РАБОТЕ С ДЕТЬМИ ДОШКОЛЬНОГО ВОЗРАСТА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Г. Гудкова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 17» г. Чита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67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71472" y="1071546"/>
            <a:ext cx="77867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говорящая ручка «Знаток»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.Внешне она напоминает карандаш, но не оставляет след на листке бумаги, а говорит. Благодаря её возможностям, дети на каждом занятии ждут чего-то нового.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то, что ручка является инструментом обучения, для детей это игрушка. Они с удовольствием общаются с ней. Радуются и удивляются, когда при прикосновении картинки оживают, рассказывают о себе, читают стишки, поют песенки, задают вопросы. Говорящая Ручка хвалит ребенка за правильные ответы и просит сделать еще одну попытку, если ответ не верный.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5"/>
            <a:ext cx="6378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Интерактивная говорящая ручка «Знаток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784~1\AppData\Local\Temp\Rar$DIa4584.23599\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4055"/>
            <a:ext cx="7920000" cy="4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спользование интерактивного оборудования в ДОО должно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доступным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этого направления необходимы подготовленные педагогические кадры, способные сочетать традиционные методы обучения и современные интерактивные технологии. Современный педагог должен не только уметь пользоваться современным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оборудованием, но и создавать свои образовательные ресурсы, использовать их в своей деятельности.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Использование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интерактивного оборудования на коррекционных и общеразвивающих занятиях, в ходе режимных моментов позволяет решить следующие 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положить начало формированию навыков дошкольников в будущем ориентироваться в информационных потоках окружающего мира;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умения, позволяющие обмениваться информацией с помощью современных технических средств;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активизировать познавательную деятельность воспитанников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реализовать дифференцированный подход к развитию и обучению детей, применяя одновременно задания различного уровня 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126053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143964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представляем применение обновленной цифровой образовательной среды, обеспечивающей позитивную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мотивацию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поддержку индивидуального развития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работе детского сада №17.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Комплексы «Играй и развивайся»: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метеостанция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по данным комплексам вызывают у детей эмоциональный подъём, мотивацию и познавательную активность.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 «Играй и развивайся»: интерактивные занятия по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математике, безопасности,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экологике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" y="1368644"/>
            <a:ext cx="79200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60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2844" y="357166"/>
            <a:ext cx="8786874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Умное зеркало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ArtikMe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работе логопеда.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подготовке к занятию корректируется его процесс, учитываются индивидуальные возможности ребенка или цели и задачи при работе с подгруппой детей. 	В программе сформирован банк занятий. Самостоятельными разделами являются: артикуляционная и дыхательная гимнастика, постановка, автоматизация и дифференциация звуков. Сформирована библиотека заданий для проведения звукового анализа и обогащения лексического запаса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для педагога является функция «Конструктор занятия».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дает возможность самостоятельно создавать занятия, загружать изображение и записывать звуковое сопровождение.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784~1\AppData\Local\Temp\Rar$DIa4584.44123\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20000" cy="436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76671"/>
            <a:ext cx="3432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Умное зеркало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ArtikMe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54960" cy="63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04842"/>
            <a:ext cx="3600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групповых комнатах и кабинетах специалистов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 используются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телевизоры с выходом в 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Динамические паузы и физкультминутки так же проводятся с опорой на зрительный образ, размещенный на экране телевизора. Игры на автоматизацию, дифференциацию звуков на материале различных лексических тем. Использование интерактивных игр, размещенных на образовательных платформах, вызывают у детей интерес и желание заниматься.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1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857232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игрушка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 –Том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игрушки имеется функция записи голоса, сохраняя интонацию, что дает возможность записать речь ребенка и прослушать ее. Ребенок слышит ошибки, допущенные в произношении звуков. Таким образом, формируется чувство самоконтроля за речью.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Кроме того, Том рассказывает сказки и поет песни. Музыкальное наполнение игрушки мы используем для проведения разного вида гимнастик (артикуляционная, пальчиковая). Применяя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мнемотаблицы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пересказываем сказки. Том – это добрый друг и помощник нашим детям.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игрушка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Кот Том.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784~1\AppData\Local\Temp\Rar$DIa4584.2220\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04" y="1247440"/>
            <a:ext cx="7920000" cy="48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385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«Детский сад № 17» г. Чита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7» г. Чита</dc:title>
  <dc:creator>Екатерина</dc:creator>
  <cp:lastModifiedBy>GordeevAV</cp:lastModifiedBy>
  <cp:revision>22</cp:revision>
  <dcterms:created xsi:type="dcterms:W3CDTF">2021-03-22T11:23:44Z</dcterms:created>
  <dcterms:modified xsi:type="dcterms:W3CDTF">2021-08-23T08:25:46Z</dcterms:modified>
</cp:coreProperties>
</file>