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3"/>
  </p:notesMasterIdLst>
  <p:sldIdLst>
    <p:sldId id="256" r:id="rId3"/>
    <p:sldId id="257" r:id="rId4"/>
    <p:sldId id="264" r:id="rId5"/>
    <p:sldId id="261" r:id="rId6"/>
    <p:sldId id="262" r:id="rId7"/>
    <p:sldId id="263" r:id="rId8"/>
    <p:sldId id="268" r:id="rId9"/>
    <p:sldId id="278" r:id="rId10"/>
    <p:sldId id="277" r:id="rId11"/>
    <p:sldId id="259" r:id="rId12"/>
  </p:sldIdLst>
  <p:sldSz cx="9144000" cy="5715000" type="screen16x10"/>
  <p:notesSz cx="7772400" cy="10058400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Noto Sans SC Regular" charset="0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Noto Sans SC Regular" charset="0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Noto Sans SC Regular" charset="0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Noto Sans SC Regular" charset="0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Noto Sans SC Regular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Noto Sans SC Regular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Noto Sans SC Regular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Noto Sans SC Regular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Noto Sans SC Regular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129" d="100"/>
          <a:sy n="129" d="100"/>
        </p:scale>
        <p:origin x="1122" y="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>
            <a:extLst>
              <a:ext uri="{FF2B5EF4-FFF2-40B4-BE49-F238E27FC236}">
                <a16:creationId xmlns:a16="http://schemas.microsoft.com/office/drawing/2014/main" id="{73388E77-E570-472A-A619-718DC6891DF6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2425" cy="377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4D16B3D6-ED53-412D-A7CD-EF31F86E1946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68543C3-7CEF-4CA3-8D41-BD8CCD5A58BC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Font typeface="Times New Roman" pitchFamily="16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CABACC3E-B8F5-42BB-8C27-6656AB77B126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Font typeface="Times New Roman" pitchFamily="16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9E523C62-94C0-47CB-BF5A-E41ED4EE75F9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Font typeface="Times New Roman" pitchFamily="16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A8107FF5-CB9B-4BDC-BD40-71885AD4445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</a:lstStyle>
          <a:p>
            <a:fld id="{252A6EF7-1B65-4644-AE60-0B75AEE4F0B5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>
            <a:extLst>
              <a:ext uri="{FF2B5EF4-FFF2-40B4-BE49-F238E27FC236}">
                <a16:creationId xmlns:a16="http://schemas.microsoft.com/office/drawing/2014/main" id="{FD977365-C906-47AF-90F6-2470AB3B29B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1pPr>
            <a:lvl2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2pPr>
            <a:lvl3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3pPr>
            <a:lvl4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4pPr>
            <a:lvl5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9pPr>
          </a:lstStyle>
          <a:p>
            <a:pPr eaLnBrk="1"/>
            <a:fld id="{F1EA4522-4C6B-4315-BC6E-76DC2B6D08A1}" type="slidenum">
              <a:rPr lang="en-US" altLang="ru-RU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rPr>
              <a:pPr eaLnBrk="1"/>
              <a:t>1</a:t>
            </a:fld>
            <a:endParaRPr lang="en-US" altLang="ru-RU">
              <a:solidFill>
                <a:srgbClr val="000000"/>
              </a:solidFill>
              <a:latin typeface="Times New Roman" panose="02020603050405020304" pitchFamily="18" charset="0"/>
              <a:cs typeface="DejaVu Sans" charset="0"/>
            </a:endParaRPr>
          </a:p>
        </p:txBody>
      </p:sp>
      <p:sp>
        <p:nvSpPr>
          <p:cNvPr id="14339" name="Rectangle 1">
            <a:extLst>
              <a:ext uri="{FF2B5EF4-FFF2-40B4-BE49-F238E27FC236}">
                <a16:creationId xmlns:a16="http://schemas.microsoft.com/office/drawing/2014/main" id="{DC0A370D-8EF6-4511-96C5-FB82D11AE35D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8363" y="763588"/>
            <a:ext cx="6034087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0" name="Rectangle 2">
            <a:extLst>
              <a:ext uri="{FF2B5EF4-FFF2-40B4-BE49-F238E27FC236}">
                <a16:creationId xmlns:a16="http://schemas.microsoft.com/office/drawing/2014/main" id="{8A821A5A-9106-4945-8B95-2459B8CA3C09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>
            <a:extLst>
              <a:ext uri="{FF2B5EF4-FFF2-40B4-BE49-F238E27FC236}">
                <a16:creationId xmlns:a16="http://schemas.microsoft.com/office/drawing/2014/main" id="{EBD60BCC-3212-4312-AB44-0F20FF74E908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1pPr>
            <a:lvl2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2pPr>
            <a:lvl3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3pPr>
            <a:lvl4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4pPr>
            <a:lvl5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9pPr>
          </a:lstStyle>
          <a:p>
            <a:pPr eaLnBrk="1"/>
            <a:fld id="{C9F9F900-36B2-4A06-89A6-607DB07728D0}" type="slidenum">
              <a:rPr lang="en-US" altLang="ru-RU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rPr>
              <a:pPr eaLnBrk="1"/>
              <a:t>2</a:t>
            </a:fld>
            <a:endParaRPr lang="en-US" altLang="ru-RU">
              <a:solidFill>
                <a:srgbClr val="000000"/>
              </a:solidFill>
              <a:latin typeface="Times New Roman" panose="02020603050405020304" pitchFamily="18" charset="0"/>
              <a:cs typeface="DejaVu Sans" charset="0"/>
            </a:endParaRPr>
          </a:p>
        </p:txBody>
      </p:sp>
      <p:sp>
        <p:nvSpPr>
          <p:cNvPr id="15363" name="Rectangle 1">
            <a:extLst>
              <a:ext uri="{FF2B5EF4-FFF2-40B4-BE49-F238E27FC236}">
                <a16:creationId xmlns:a16="http://schemas.microsoft.com/office/drawing/2014/main" id="{4527AF8C-BB29-42E4-B229-866C9D4BB18C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8363" y="763588"/>
            <a:ext cx="6034087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809479ED-94FD-4C69-847F-8FCB6C7062DA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>
            <a:extLst>
              <a:ext uri="{FF2B5EF4-FFF2-40B4-BE49-F238E27FC236}">
                <a16:creationId xmlns:a16="http://schemas.microsoft.com/office/drawing/2014/main" id="{A247231F-5197-4803-9137-309C886D3A5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1pPr>
            <a:lvl2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2pPr>
            <a:lvl3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3pPr>
            <a:lvl4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4pPr>
            <a:lvl5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9pPr>
          </a:lstStyle>
          <a:p>
            <a:pPr eaLnBrk="1"/>
            <a:fld id="{0F68A680-BD76-42C4-9099-E5995719EB89}" type="slidenum">
              <a:rPr lang="en-US" altLang="ru-RU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rPr>
              <a:pPr eaLnBrk="1"/>
              <a:t>3</a:t>
            </a:fld>
            <a:endParaRPr lang="en-US" altLang="ru-RU">
              <a:solidFill>
                <a:srgbClr val="000000"/>
              </a:solidFill>
              <a:latin typeface="Times New Roman" panose="02020603050405020304" pitchFamily="18" charset="0"/>
              <a:cs typeface="DejaVu Sans" charset="0"/>
            </a:endParaRPr>
          </a:p>
        </p:txBody>
      </p:sp>
      <p:sp>
        <p:nvSpPr>
          <p:cNvPr id="16387" name="Rectangle 1">
            <a:extLst>
              <a:ext uri="{FF2B5EF4-FFF2-40B4-BE49-F238E27FC236}">
                <a16:creationId xmlns:a16="http://schemas.microsoft.com/office/drawing/2014/main" id="{114E1567-0A42-4CE3-AC66-5BCF143973CC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8363" y="763588"/>
            <a:ext cx="6034087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8" name="Rectangle 2">
            <a:extLst>
              <a:ext uri="{FF2B5EF4-FFF2-40B4-BE49-F238E27FC236}">
                <a16:creationId xmlns:a16="http://schemas.microsoft.com/office/drawing/2014/main" id="{DA3FF97B-3928-4903-9119-0A6F4D02AFF8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>
            <a:extLst>
              <a:ext uri="{FF2B5EF4-FFF2-40B4-BE49-F238E27FC236}">
                <a16:creationId xmlns:a16="http://schemas.microsoft.com/office/drawing/2014/main" id="{F4006EC6-1D8D-4F59-BBED-500A745B3C9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1pPr>
            <a:lvl2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2pPr>
            <a:lvl3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3pPr>
            <a:lvl4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4pPr>
            <a:lvl5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9pPr>
          </a:lstStyle>
          <a:p>
            <a:pPr eaLnBrk="1"/>
            <a:fld id="{C628A4EC-CB0E-4B3C-B8A9-66CC14F2CB26}" type="slidenum">
              <a:rPr lang="en-US" altLang="ru-RU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rPr>
              <a:pPr eaLnBrk="1"/>
              <a:t>4</a:t>
            </a:fld>
            <a:endParaRPr lang="en-US" altLang="ru-RU">
              <a:solidFill>
                <a:srgbClr val="000000"/>
              </a:solidFill>
              <a:latin typeface="Times New Roman" panose="02020603050405020304" pitchFamily="18" charset="0"/>
              <a:cs typeface="DejaVu Sans" charset="0"/>
            </a:endParaRPr>
          </a:p>
        </p:txBody>
      </p:sp>
      <p:sp>
        <p:nvSpPr>
          <p:cNvPr id="17411" name="Rectangle 1">
            <a:extLst>
              <a:ext uri="{FF2B5EF4-FFF2-40B4-BE49-F238E27FC236}">
                <a16:creationId xmlns:a16="http://schemas.microsoft.com/office/drawing/2014/main" id="{1CC6BE11-EC8B-49A7-8C3F-2884DAA7DD50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8363" y="763588"/>
            <a:ext cx="6034087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AED93B02-192C-4804-9BA3-591D563A411C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>
            <a:extLst>
              <a:ext uri="{FF2B5EF4-FFF2-40B4-BE49-F238E27FC236}">
                <a16:creationId xmlns:a16="http://schemas.microsoft.com/office/drawing/2014/main" id="{024FF9D1-7C32-4342-8DF2-3BBD55958C0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1pPr>
            <a:lvl2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2pPr>
            <a:lvl3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3pPr>
            <a:lvl4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4pPr>
            <a:lvl5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9pPr>
          </a:lstStyle>
          <a:p>
            <a:pPr eaLnBrk="1"/>
            <a:fld id="{7139C352-F9E4-41C2-A0EE-1564B3EB9BC7}" type="slidenum">
              <a:rPr lang="en-US" altLang="ru-RU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rPr>
              <a:pPr eaLnBrk="1"/>
              <a:t>5</a:t>
            </a:fld>
            <a:endParaRPr lang="en-US" altLang="ru-RU">
              <a:solidFill>
                <a:srgbClr val="000000"/>
              </a:solidFill>
              <a:latin typeface="Times New Roman" panose="02020603050405020304" pitchFamily="18" charset="0"/>
              <a:cs typeface="DejaVu Sans" charset="0"/>
            </a:endParaRPr>
          </a:p>
        </p:txBody>
      </p:sp>
      <p:sp>
        <p:nvSpPr>
          <p:cNvPr id="18435" name="Rectangle 1">
            <a:extLst>
              <a:ext uri="{FF2B5EF4-FFF2-40B4-BE49-F238E27FC236}">
                <a16:creationId xmlns:a16="http://schemas.microsoft.com/office/drawing/2014/main" id="{A0ABED5D-8FB3-421B-B921-A368C10CA7DB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8363" y="763588"/>
            <a:ext cx="6034087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6" name="Rectangle 2">
            <a:extLst>
              <a:ext uri="{FF2B5EF4-FFF2-40B4-BE49-F238E27FC236}">
                <a16:creationId xmlns:a16="http://schemas.microsoft.com/office/drawing/2014/main" id="{12BDA389-8BF4-47AA-A3B4-A02D90AABCD0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>
            <a:extLst>
              <a:ext uri="{FF2B5EF4-FFF2-40B4-BE49-F238E27FC236}">
                <a16:creationId xmlns:a16="http://schemas.microsoft.com/office/drawing/2014/main" id="{BC4E81C0-85B2-4BD1-B91C-F2D1E07CE7D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1pPr>
            <a:lvl2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2pPr>
            <a:lvl3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3pPr>
            <a:lvl4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4pPr>
            <a:lvl5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9pPr>
          </a:lstStyle>
          <a:p>
            <a:pPr eaLnBrk="1"/>
            <a:fld id="{ECD8D1D2-CC5F-4B88-8BB7-7A3DAF552093}" type="slidenum">
              <a:rPr lang="en-US" altLang="ru-RU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rPr>
              <a:pPr eaLnBrk="1"/>
              <a:t>6</a:t>
            </a:fld>
            <a:endParaRPr lang="en-US" altLang="ru-RU">
              <a:solidFill>
                <a:srgbClr val="000000"/>
              </a:solidFill>
              <a:latin typeface="Times New Roman" panose="02020603050405020304" pitchFamily="18" charset="0"/>
              <a:cs typeface="DejaVu Sans" charset="0"/>
            </a:endParaRPr>
          </a:p>
        </p:txBody>
      </p:sp>
      <p:sp>
        <p:nvSpPr>
          <p:cNvPr id="19459" name="Rectangle 1">
            <a:extLst>
              <a:ext uri="{FF2B5EF4-FFF2-40B4-BE49-F238E27FC236}">
                <a16:creationId xmlns:a16="http://schemas.microsoft.com/office/drawing/2014/main" id="{E4B7FC53-AC77-444C-946D-E84FC2FD94BE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8363" y="763588"/>
            <a:ext cx="6034087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2">
            <a:extLst>
              <a:ext uri="{FF2B5EF4-FFF2-40B4-BE49-F238E27FC236}">
                <a16:creationId xmlns:a16="http://schemas.microsoft.com/office/drawing/2014/main" id="{0CC290FA-B007-494E-8F07-AF707D34E577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>
            <a:extLst>
              <a:ext uri="{FF2B5EF4-FFF2-40B4-BE49-F238E27FC236}">
                <a16:creationId xmlns:a16="http://schemas.microsoft.com/office/drawing/2014/main" id="{7B1BA27C-5E38-48E0-BCFF-F0845AE4657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1pPr>
            <a:lvl2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2pPr>
            <a:lvl3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3pPr>
            <a:lvl4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4pPr>
            <a:lvl5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9pPr>
          </a:lstStyle>
          <a:p>
            <a:pPr eaLnBrk="1"/>
            <a:fld id="{D084AED6-CE02-458A-A42C-E8BE9EAF4109}" type="slidenum">
              <a:rPr lang="en-US" altLang="ru-RU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rPr>
              <a:pPr eaLnBrk="1"/>
              <a:t>7</a:t>
            </a:fld>
            <a:endParaRPr lang="en-US" altLang="ru-RU">
              <a:solidFill>
                <a:srgbClr val="000000"/>
              </a:solidFill>
              <a:latin typeface="Times New Roman" panose="02020603050405020304" pitchFamily="18" charset="0"/>
              <a:cs typeface="DejaVu Sans" charset="0"/>
            </a:endParaRPr>
          </a:p>
        </p:txBody>
      </p:sp>
      <p:sp>
        <p:nvSpPr>
          <p:cNvPr id="20483" name="Rectangle 1">
            <a:extLst>
              <a:ext uri="{FF2B5EF4-FFF2-40B4-BE49-F238E27FC236}">
                <a16:creationId xmlns:a16="http://schemas.microsoft.com/office/drawing/2014/main" id="{16497890-6913-4EA5-8999-46C4566AF92A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8363" y="763588"/>
            <a:ext cx="6034087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4" name="Rectangle 2">
            <a:extLst>
              <a:ext uri="{FF2B5EF4-FFF2-40B4-BE49-F238E27FC236}">
                <a16:creationId xmlns:a16="http://schemas.microsoft.com/office/drawing/2014/main" id="{141C4B19-2C44-4F64-BE10-9AE42D3B0474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>
            <a:extLst>
              <a:ext uri="{FF2B5EF4-FFF2-40B4-BE49-F238E27FC236}">
                <a16:creationId xmlns:a16="http://schemas.microsoft.com/office/drawing/2014/main" id="{6BDF2200-5972-45F4-AEB5-4FE15A2D9493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1pPr>
            <a:lvl2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2pPr>
            <a:lvl3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3pPr>
            <a:lvl4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4pPr>
            <a:lvl5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9pPr>
          </a:lstStyle>
          <a:p>
            <a:pPr eaLnBrk="1"/>
            <a:fld id="{2481A4A9-C5E6-439B-BCCD-6D2B36E3084B}" type="slidenum">
              <a:rPr lang="en-US" altLang="ru-RU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rPr>
              <a:pPr eaLnBrk="1"/>
              <a:t>9</a:t>
            </a:fld>
            <a:endParaRPr lang="en-US" altLang="ru-RU">
              <a:solidFill>
                <a:srgbClr val="000000"/>
              </a:solidFill>
              <a:latin typeface="Times New Roman" panose="02020603050405020304" pitchFamily="18" charset="0"/>
              <a:cs typeface="DejaVu Sans" charset="0"/>
            </a:endParaRPr>
          </a:p>
        </p:txBody>
      </p:sp>
      <p:sp>
        <p:nvSpPr>
          <p:cNvPr id="21507" name="Rectangle 1">
            <a:extLst>
              <a:ext uri="{FF2B5EF4-FFF2-40B4-BE49-F238E27FC236}">
                <a16:creationId xmlns:a16="http://schemas.microsoft.com/office/drawing/2014/main" id="{6B6E25D1-2AFD-451B-AA2F-92892E3ACB98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8363" y="763588"/>
            <a:ext cx="6034087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8" name="Rectangle 2">
            <a:extLst>
              <a:ext uri="{FF2B5EF4-FFF2-40B4-BE49-F238E27FC236}">
                <a16:creationId xmlns:a16="http://schemas.microsoft.com/office/drawing/2014/main" id="{8D3B91CD-1CBD-48AC-98CD-D4F50F92316D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>
            <a:extLst>
              <a:ext uri="{FF2B5EF4-FFF2-40B4-BE49-F238E27FC236}">
                <a16:creationId xmlns:a16="http://schemas.microsoft.com/office/drawing/2014/main" id="{98C29702-EACB-4D23-AD53-666FE67F0AD2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1pPr>
            <a:lvl2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2pPr>
            <a:lvl3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3pPr>
            <a:lvl4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4pPr>
            <a:lvl5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9pPr>
          </a:lstStyle>
          <a:p>
            <a:pPr eaLnBrk="1"/>
            <a:fld id="{52FB7FBD-49BA-487A-83B7-3F2026E61473}" type="slidenum">
              <a:rPr lang="en-US" altLang="ru-RU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rPr>
              <a:pPr eaLnBrk="1"/>
              <a:t>10</a:t>
            </a:fld>
            <a:endParaRPr lang="en-US" altLang="ru-RU">
              <a:solidFill>
                <a:srgbClr val="000000"/>
              </a:solidFill>
              <a:latin typeface="Times New Roman" panose="02020603050405020304" pitchFamily="18" charset="0"/>
              <a:cs typeface="DejaVu Sans" charset="0"/>
            </a:endParaRPr>
          </a:p>
        </p:txBody>
      </p:sp>
      <p:sp>
        <p:nvSpPr>
          <p:cNvPr id="22531" name="Rectangle 1">
            <a:extLst>
              <a:ext uri="{FF2B5EF4-FFF2-40B4-BE49-F238E27FC236}">
                <a16:creationId xmlns:a16="http://schemas.microsoft.com/office/drawing/2014/main" id="{C52D7308-47D0-4618-950B-AC00DAFF850B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8363" y="763588"/>
            <a:ext cx="6034087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Rectangle 2">
            <a:extLst>
              <a:ext uri="{FF2B5EF4-FFF2-40B4-BE49-F238E27FC236}">
                <a16:creationId xmlns:a16="http://schemas.microsoft.com/office/drawing/2014/main" id="{6746FAE8-35CF-44F0-901F-C3A6B74B7B04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74825"/>
            <a:ext cx="7772400" cy="122555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30">
            <a:extLst>
              <a:ext uri="{FF2B5EF4-FFF2-40B4-BE49-F238E27FC236}">
                <a16:creationId xmlns:a16="http://schemas.microsoft.com/office/drawing/2014/main" id="{65876A9B-730C-4EE4-89C9-90E7CCB1BB3C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45FE6-5D4F-440B-95CA-86DA6C4D5630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3992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0">
            <a:extLst>
              <a:ext uri="{FF2B5EF4-FFF2-40B4-BE49-F238E27FC236}">
                <a16:creationId xmlns:a16="http://schemas.microsoft.com/office/drawing/2014/main" id="{0D6E6EC1-A99F-4707-BE52-9F766A1A4C1E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487396-C0FA-42D9-B5B0-3C42B093597C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546296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61150" y="33338"/>
            <a:ext cx="2120900" cy="305593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93688" y="33338"/>
            <a:ext cx="6215062" cy="30559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0">
            <a:extLst>
              <a:ext uri="{FF2B5EF4-FFF2-40B4-BE49-F238E27FC236}">
                <a16:creationId xmlns:a16="http://schemas.microsoft.com/office/drawing/2014/main" id="{CD2BBAFB-7EA2-4B49-B1F6-D79E03605005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1E4B3B-C35A-4AA0-BE26-651B7401DE09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6796324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74825"/>
            <a:ext cx="7772400" cy="122555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28">
            <a:extLst>
              <a:ext uri="{FF2B5EF4-FFF2-40B4-BE49-F238E27FC236}">
                <a16:creationId xmlns:a16="http://schemas.microsoft.com/office/drawing/2014/main" id="{6ADBF155-D420-46E9-859F-22093D7CD9C6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4AF78A-7145-4E38-8807-7E1561D27A0B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5352456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8">
            <a:extLst>
              <a:ext uri="{FF2B5EF4-FFF2-40B4-BE49-F238E27FC236}">
                <a16:creationId xmlns:a16="http://schemas.microsoft.com/office/drawing/2014/main" id="{877F6447-8A59-4519-A079-CC4C199C93D1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F4215F-3964-4402-944F-604D75F91C3D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7917457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671888"/>
            <a:ext cx="7772400" cy="1135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422525"/>
            <a:ext cx="7772400" cy="124936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28">
            <a:extLst>
              <a:ext uri="{FF2B5EF4-FFF2-40B4-BE49-F238E27FC236}">
                <a16:creationId xmlns:a16="http://schemas.microsoft.com/office/drawing/2014/main" id="{2ED1D78E-B8A5-4EE9-B06E-BD2ACB2BB4A9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1A6EC2-9847-4EF4-B4CE-0576A6BBF474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7605393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336675"/>
            <a:ext cx="4037013" cy="3313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336675"/>
            <a:ext cx="4038600" cy="3313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28">
            <a:extLst>
              <a:ext uri="{FF2B5EF4-FFF2-40B4-BE49-F238E27FC236}">
                <a16:creationId xmlns:a16="http://schemas.microsoft.com/office/drawing/2014/main" id="{EB7B7CF3-9E54-4060-9FE6-4AABC7430584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582B6F-306F-41E1-8E53-0249AE42B9A7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3551178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79525"/>
            <a:ext cx="4040188" cy="5334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812925"/>
            <a:ext cx="4040188" cy="32924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279525"/>
            <a:ext cx="4041775" cy="5334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812925"/>
            <a:ext cx="4041775" cy="32924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28">
            <a:extLst>
              <a:ext uri="{FF2B5EF4-FFF2-40B4-BE49-F238E27FC236}">
                <a16:creationId xmlns:a16="http://schemas.microsoft.com/office/drawing/2014/main" id="{2EC52C19-33DB-4A02-83DE-6BEEBBCF9652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99A813-DCA9-4043-9309-35681AFA1147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5336286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28">
            <a:extLst>
              <a:ext uri="{FF2B5EF4-FFF2-40B4-BE49-F238E27FC236}">
                <a16:creationId xmlns:a16="http://schemas.microsoft.com/office/drawing/2014/main" id="{E1497783-AA15-4129-AF91-6230732798BE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6C83C9-C6DD-4936-B488-1747F94E6E3E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7101158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8">
            <a:extLst>
              <a:ext uri="{FF2B5EF4-FFF2-40B4-BE49-F238E27FC236}">
                <a16:creationId xmlns:a16="http://schemas.microsoft.com/office/drawing/2014/main" id="{8AC9EA19-BCB3-4662-B6B2-FFDAAFE25C10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B58AA8-13B9-4991-A9CF-3E3F00AAC4DA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1409682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701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27013"/>
            <a:ext cx="5111750" cy="48783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195388"/>
            <a:ext cx="3008313" cy="39100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8">
            <a:extLst>
              <a:ext uri="{FF2B5EF4-FFF2-40B4-BE49-F238E27FC236}">
                <a16:creationId xmlns:a16="http://schemas.microsoft.com/office/drawing/2014/main" id="{7AD76756-B052-4FB7-8099-48A1340085E4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73C09F-0306-4736-9D4A-8549672FDC72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10918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0">
            <a:extLst>
              <a:ext uri="{FF2B5EF4-FFF2-40B4-BE49-F238E27FC236}">
                <a16:creationId xmlns:a16="http://schemas.microsoft.com/office/drawing/2014/main" id="{688C96B9-2988-42F3-BB04-D245C1FC75B7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B9B033-AC76-4604-B1AE-816F75B56EBC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7854573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30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511175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473575"/>
            <a:ext cx="5486400" cy="6699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8">
            <a:extLst>
              <a:ext uri="{FF2B5EF4-FFF2-40B4-BE49-F238E27FC236}">
                <a16:creationId xmlns:a16="http://schemas.microsoft.com/office/drawing/2014/main" id="{BDBEF622-595F-437F-B88E-DAD1C23F9384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A243D-60F8-45D0-9BFD-A3D57D3E4AEE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6399735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8">
            <a:extLst>
              <a:ext uri="{FF2B5EF4-FFF2-40B4-BE49-F238E27FC236}">
                <a16:creationId xmlns:a16="http://schemas.microsoft.com/office/drawing/2014/main" id="{19154802-B105-4896-B798-4D87B1CDA723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09166D-9235-41F0-AE69-31CAD6540DC6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8898170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5813" cy="442118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44211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8">
            <a:extLst>
              <a:ext uri="{FF2B5EF4-FFF2-40B4-BE49-F238E27FC236}">
                <a16:creationId xmlns:a16="http://schemas.microsoft.com/office/drawing/2014/main" id="{18EB0132-3641-488A-B570-C22A0B9780F0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4EB9BD-DA31-4C25-99C0-7AD9E4E52AE3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19873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671888"/>
            <a:ext cx="7772400" cy="1135062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422525"/>
            <a:ext cx="7772400" cy="124936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30">
            <a:extLst>
              <a:ext uri="{FF2B5EF4-FFF2-40B4-BE49-F238E27FC236}">
                <a16:creationId xmlns:a16="http://schemas.microsoft.com/office/drawing/2014/main" id="{686187D1-928A-4035-AEBB-3CC1AC1B9431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CF8FE9-D849-47A8-A0E4-E6AA4AA9C440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229088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93688" y="1360488"/>
            <a:ext cx="4167187" cy="1728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3275" y="1360488"/>
            <a:ext cx="4168775" cy="1728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30">
            <a:extLst>
              <a:ext uri="{FF2B5EF4-FFF2-40B4-BE49-F238E27FC236}">
                <a16:creationId xmlns:a16="http://schemas.microsoft.com/office/drawing/2014/main" id="{185A21D7-C8E5-4D2F-A913-3CB0E88AA5AC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6B56A2-9CE4-45D8-9B72-13571D17E872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959120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79525"/>
            <a:ext cx="4040188" cy="5334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812925"/>
            <a:ext cx="4040188" cy="32924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279525"/>
            <a:ext cx="4041775" cy="5334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812925"/>
            <a:ext cx="4041775" cy="32924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30">
            <a:extLst>
              <a:ext uri="{FF2B5EF4-FFF2-40B4-BE49-F238E27FC236}">
                <a16:creationId xmlns:a16="http://schemas.microsoft.com/office/drawing/2014/main" id="{0257636B-A350-4822-A63D-F5A6B20C6642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6EE59D-535C-4805-A0FE-8ECE82EA332C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684850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30">
            <a:extLst>
              <a:ext uri="{FF2B5EF4-FFF2-40B4-BE49-F238E27FC236}">
                <a16:creationId xmlns:a16="http://schemas.microsoft.com/office/drawing/2014/main" id="{260BF196-01BC-4ECC-8814-BBE6DFFB3A83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E8F749-913A-4503-A236-DB22E4EC919C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601045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0">
            <a:extLst>
              <a:ext uri="{FF2B5EF4-FFF2-40B4-BE49-F238E27FC236}">
                <a16:creationId xmlns:a16="http://schemas.microsoft.com/office/drawing/2014/main" id="{E6712628-8D26-4D26-A619-2B0A5D0B6CAD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7D717A-B8BD-4B0E-B4CA-79D033AA9C24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840112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701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27013"/>
            <a:ext cx="5111750" cy="48783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195388"/>
            <a:ext cx="3008313" cy="39100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0">
            <a:extLst>
              <a:ext uri="{FF2B5EF4-FFF2-40B4-BE49-F238E27FC236}">
                <a16:creationId xmlns:a16="http://schemas.microsoft.com/office/drawing/2014/main" id="{E190FA55-B877-4CBD-B4EE-490A37E61297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E671A5-B0DF-4431-9F00-A3526AF96441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584816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30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511175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473575"/>
            <a:ext cx="5486400" cy="6699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0">
            <a:extLst>
              <a:ext uri="{FF2B5EF4-FFF2-40B4-BE49-F238E27FC236}">
                <a16:creationId xmlns:a16="http://schemas.microsoft.com/office/drawing/2014/main" id="{A2BA742A-5E16-4AF1-8255-7462B72B26BF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A18E5B-C3BF-4E38-95AD-08DC2CC13C68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840552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20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20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>
            <a:extLst>
              <a:ext uri="{FF2B5EF4-FFF2-40B4-BE49-F238E27FC236}">
                <a16:creationId xmlns:a16="http://schemas.microsoft.com/office/drawing/2014/main" id="{73A8D0D9-F968-4FC6-8130-3F9D0A0C05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350"/>
            <a:ext cx="9144000" cy="570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" name="AutoShape 2">
            <a:extLst>
              <a:ext uri="{FF2B5EF4-FFF2-40B4-BE49-F238E27FC236}">
                <a16:creationId xmlns:a16="http://schemas.microsoft.com/office/drawing/2014/main" id="{FF357ECF-170E-4454-96DC-F83C8F4784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89463"/>
            <a:ext cx="1433513" cy="1125537"/>
          </a:xfrm>
          <a:custGeom>
            <a:avLst/>
            <a:gdLst>
              <a:gd name="G0" fmla="+- 3981 0 0"/>
              <a:gd name="G1" fmla="+- 3127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0" y="1125854"/>
                </a:lnTo>
                <a:lnTo>
                  <a:pt x="1433195" y="1125854"/>
                </a:lnTo>
                <a:lnTo>
                  <a:pt x="1322705" y="1075689"/>
                </a:lnTo>
                <a:lnTo>
                  <a:pt x="1011555" y="895349"/>
                </a:lnTo>
                <a:lnTo>
                  <a:pt x="553085" y="548004"/>
                </a:lnTo>
                <a:lnTo>
                  <a:pt x="0" y="0"/>
                </a:lnTo>
                <a:close/>
              </a:path>
            </a:pathLst>
          </a:custGeom>
          <a:solidFill>
            <a:srgbClr val="A8D02A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Arial" charset="0"/>
              <a:cs typeface="+mn-cs"/>
            </a:endParaRPr>
          </a:p>
        </p:txBody>
      </p:sp>
      <p:sp>
        <p:nvSpPr>
          <p:cNvPr id="1027" name="AutoShape 3">
            <a:extLst>
              <a:ext uri="{FF2B5EF4-FFF2-40B4-BE49-F238E27FC236}">
                <a16:creationId xmlns:a16="http://schemas.microsoft.com/office/drawing/2014/main" id="{FEBBBFAE-065D-4B06-9AE9-00127F6C04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050" y="0"/>
            <a:ext cx="1588" cy="4926013"/>
          </a:xfrm>
          <a:custGeom>
            <a:avLst/>
            <a:gdLst>
              <a:gd name="G0" fmla="+- 2 0 0"/>
              <a:gd name="G1" fmla="+- 13684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0" y="4926330"/>
                </a:lnTo>
              </a:path>
            </a:pathLst>
          </a:custGeom>
          <a:noFill/>
          <a:ln w="9360" cap="flat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Arial" charset="0"/>
              <a:cs typeface="+mn-cs"/>
            </a:endParaRPr>
          </a:p>
        </p:txBody>
      </p:sp>
      <p:pic>
        <p:nvPicPr>
          <p:cNvPr id="1029" name="Picture 4">
            <a:extLst>
              <a:ext uri="{FF2B5EF4-FFF2-40B4-BE49-F238E27FC236}">
                <a16:creationId xmlns:a16="http://schemas.microsoft.com/office/drawing/2014/main" id="{77277C08-7C7F-4F1D-9731-E7BE83913C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525" y="0"/>
            <a:ext cx="5195888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" name="AutoShape 5">
            <a:extLst>
              <a:ext uri="{FF2B5EF4-FFF2-40B4-BE49-F238E27FC236}">
                <a16:creationId xmlns:a16="http://schemas.microsoft.com/office/drawing/2014/main" id="{1D354EC3-C9EC-478C-84FD-39EFE29381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3038" y="0"/>
            <a:ext cx="3455987" cy="5715000"/>
          </a:xfrm>
          <a:custGeom>
            <a:avLst/>
            <a:gdLst>
              <a:gd name="G0" fmla="+- 9599 0 0"/>
              <a:gd name="G1" fmla="+- 15875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0" y="5714999"/>
                </a:lnTo>
              </a:path>
              <a:path>
                <a:moveTo>
                  <a:pt x="1150619" y="323850"/>
                </a:moveTo>
                <a:lnTo>
                  <a:pt x="1150619" y="5714999"/>
                </a:lnTo>
              </a:path>
              <a:path>
                <a:moveTo>
                  <a:pt x="2303144" y="516254"/>
                </a:moveTo>
                <a:lnTo>
                  <a:pt x="2303144" y="5714999"/>
                </a:lnTo>
              </a:path>
              <a:path>
                <a:moveTo>
                  <a:pt x="3455670" y="644525"/>
                </a:moveTo>
                <a:lnTo>
                  <a:pt x="3455670" y="5714999"/>
                </a:lnTo>
              </a:path>
            </a:pathLst>
          </a:custGeom>
          <a:noFill/>
          <a:ln w="9360" cap="flat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Arial" charset="0"/>
              <a:cs typeface="+mn-cs"/>
            </a:endParaRPr>
          </a:p>
        </p:txBody>
      </p:sp>
      <p:pic>
        <p:nvPicPr>
          <p:cNvPr id="1031" name="Picture 6">
            <a:extLst>
              <a:ext uri="{FF2B5EF4-FFF2-40B4-BE49-F238E27FC236}">
                <a16:creationId xmlns:a16="http://schemas.microsoft.com/office/drawing/2014/main" id="{40893AF9-4A9F-4244-B5F1-29955FA530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525" y="527050"/>
            <a:ext cx="9132888" cy="518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" name="AutoShape 7">
            <a:extLst>
              <a:ext uri="{FF2B5EF4-FFF2-40B4-BE49-F238E27FC236}">
                <a16:creationId xmlns:a16="http://schemas.microsoft.com/office/drawing/2014/main" id="{B546CCC0-18C0-4E1C-BAD6-B7FEC87441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91550" y="750888"/>
            <a:ext cx="1588" cy="4964112"/>
          </a:xfrm>
          <a:custGeom>
            <a:avLst/>
            <a:gdLst>
              <a:gd name="G0" fmla="+- 2 0 0"/>
              <a:gd name="G1" fmla="+- 13788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0" y="4963794"/>
                </a:lnTo>
              </a:path>
            </a:pathLst>
          </a:custGeom>
          <a:noFill/>
          <a:ln w="9360" cap="flat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Arial" charset="0"/>
              <a:cs typeface="+mn-cs"/>
            </a:endParaRPr>
          </a:p>
        </p:txBody>
      </p:sp>
      <p:sp>
        <p:nvSpPr>
          <p:cNvPr id="1032" name="AutoShape 8">
            <a:extLst>
              <a:ext uri="{FF2B5EF4-FFF2-40B4-BE49-F238E27FC236}">
                <a16:creationId xmlns:a16="http://schemas.microsoft.com/office/drawing/2014/main" id="{C68B5129-71F4-4868-BD32-7DE2F075A9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6363" y="344488"/>
            <a:ext cx="9525" cy="9525"/>
          </a:xfrm>
          <a:custGeom>
            <a:avLst/>
            <a:gdLst>
              <a:gd name="G0" fmla="+- 26 0 0"/>
              <a:gd name="G1" fmla="+- 26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4762"/>
                </a:moveTo>
                <a:lnTo>
                  <a:pt x="1394" y="1394"/>
                </a:lnTo>
                <a:lnTo>
                  <a:pt x="4762" y="0"/>
                </a:lnTo>
                <a:lnTo>
                  <a:pt x="8130" y="1394"/>
                </a:lnTo>
                <a:lnTo>
                  <a:pt x="9525" y="4762"/>
                </a:lnTo>
                <a:lnTo>
                  <a:pt x="8130" y="8130"/>
                </a:lnTo>
                <a:lnTo>
                  <a:pt x="4762" y="9525"/>
                </a:lnTo>
                <a:lnTo>
                  <a:pt x="1394" y="8130"/>
                </a:lnTo>
                <a:lnTo>
                  <a:pt x="0" y="4762"/>
                </a:lnTo>
                <a:close/>
              </a:path>
            </a:pathLst>
          </a:cu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Arial" charset="0"/>
              <a:cs typeface="+mn-cs"/>
            </a:endParaRPr>
          </a:p>
        </p:txBody>
      </p:sp>
      <p:sp>
        <p:nvSpPr>
          <p:cNvPr id="1033" name="AutoShape 9">
            <a:extLst>
              <a:ext uri="{FF2B5EF4-FFF2-40B4-BE49-F238E27FC236}">
                <a16:creationId xmlns:a16="http://schemas.microsoft.com/office/drawing/2014/main" id="{7D8EC9ED-38B5-4CFA-AABB-FCA5F8741A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84288"/>
            <a:ext cx="9144000" cy="1587"/>
          </a:xfrm>
          <a:custGeom>
            <a:avLst/>
            <a:gdLst>
              <a:gd name="G0" fmla="+- 25400 0 0"/>
              <a:gd name="G1" fmla="+- 2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9144000" y="0"/>
                </a:lnTo>
              </a:path>
            </a:pathLst>
          </a:custGeom>
          <a:noFill/>
          <a:ln w="9360" cap="flat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Arial" charset="0"/>
              <a:cs typeface="+mn-cs"/>
            </a:endParaRPr>
          </a:p>
        </p:txBody>
      </p:sp>
      <p:pic>
        <p:nvPicPr>
          <p:cNvPr id="1035" name="Picture 10">
            <a:extLst>
              <a:ext uri="{FF2B5EF4-FFF2-40B4-BE49-F238E27FC236}">
                <a16:creationId xmlns:a16="http://schemas.microsoft.com/office/drawing/2014/main" id="{6B3FBC9A-5F08-486F-BF56-A6EC6B0321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2227263"/>
            <a:ext cx="9132888" cy="1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AutoShape 11">
            <a:extLst>
              <a:ext uri="{FF2B5EF4-FFF2-40B4-BE49-F238E27FC236}">
                <a16:creationId xmlns:a16="http://schemas.microsoft.com/office/drawing/2014/main" id="{2C5D96AA-F95E-4A5D-A763-C1B7090BEE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20913"/>
            <a:ext cx="9144000" cy="1587"/>
          </a:xfrm>
          <a:custGeom>
            <a:avLst/>
            <a:gdLst>
              <a:gd name="G0" fmla="+- 25400 0 0"/>
              <a:gd name="G1" fmla="+- 2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9144000" y="0"/>
                </a:lnTo>
              </a:path>
            </a:pathLst>
          </a:custGeom>
          <a:noFill/>
          <a:ln w="9360" cap="flat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Arial" charset="0"/>
              <a:cs typeface="+mn-cs"/>
            </a:endParaRPr>
          </a:p>
        </p:txBody>
      </p:sp>
      <p:pic>
        <p:nvPicPr>
          <p:cNvPr id="1037" name="Picture 12">
            <a:extLst>
              <a:ext uri="{FF2B5EF4-FFF2-40B4-BE49-F238E27FC236}">
                <a16:creationId xmlns:a16="http://schemas.microsoft.com/office/drawing/2014/main" id="{28A32263-B8EB-49DB-937C-73F4715C11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3162300"/>
            <a:ext cx="9129713" cy="1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6" name="AutoShape 13">
            <a:extLst>
              <a:ext uri="{FF2B5EF4-FFF2-40B4-BE49-F238E27FC236}">
                <a16:creationId xmlns:a16="http://schemas.microsoft.com/office/drawing/2014/main" id="{3BCD9D34-A1CC-40E3-A353-96606B5E9C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3155950"/>
            <a:ext cx="9140825" cy="1588"/>
          </a:xfrm>
          <a:custGeom>
            <a:avLst/>
            <a:gdLst>
              <a:gd name="G0" fmla="+- 25391 0 0"/>
              <a:gd name="G1" fmla="+- 2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9140825" y="0"/>
                </a:lnTo>
              </a:path>
            </a:pathLst>
          </a:custGeom>
          <a:noFill/>
          <a:ln w="9360" cap="flat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Arial" charset="0"/>
              <a:cs typeface="+mn-cs"/>
            </a:endParaRPr>
          </a:p>
        </p:txBody>
      </p:sp>
      <p:pic>
        <p:nvPicPr>
          <p:cNvPr id="1039" name="Picture 14">
            <a:extLst>
              <a:ext uri="{FF2B5EF4-FFF2-40B4-BE49-F238E27FC236}">
                <a16:creationId xmlns:a16="http://schemas.microsoft.com/office/drawing/2014/main" id="{7CDE35E6-430B-49A8-9CFE-5AC83DF473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4098925"/>
            <a:ext cx="9129713" cy="1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7" name="AutoShape 15">
            <a:extLst>
              <a:ext uri="{FF2B5EF4-FFF2-40B4-BE49-F238E27FC236}">
                <a16:creationId xmlns:a16="http://schemas.microsoft.com/office/drawing/2014/main" id="{7D07349D-3030-4A33-91BF-9E2917F92F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4092575"/>
            <a:ext cx="9140825" cy="1588"/>
          </a:xfrm>
          <a:custGeom>
            <a:avLst/>
            <a:gdLst>
              <a:gd name="G0" fmla="+- 25391 0 0"/>
              <a:gd name="G1" fmla="+- 2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9140825" y="0"/>
                </a:lnTo>
              </a:path>
            </a:pathLst>
          </a:custGeom>
          <a:noFill/>
          <a:ln w="9360" cap="flat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Arial" charset="0"/>
              <a:cs typeface="+mn-cs"/>
            </a:endParaRPr>
          </a:p>
        </p:txBody>
      </p:sp>
      <p:pic>
        <p:nvPicPr>
          <p:cNvPr id="1041" name="Picture 16">
            <a:extLst>
              <a:ext uri="{FF2B5EF4-FFF2-40B4-BE49-F238E27FC236}">
                <a16:creationId xmlns:a16="http://schemas.microsoft.com/office/drawing/2014/main" id="{06967A8A-36B9-41D5-8360-F8B6B8B47A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" y="5035550"/>
            <a:ext cx="8426450" cy="1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8" name="AutoShape 17">
            <a:extLst>
              <a:ext uri="{FF2B5EF4-FFF2-40B4-BE49-F238E27FC236}">
                <a16:creationId xmlns:a16="http://schemas.microsoft.com/office/drawing/2014/main" id="{66382182-1719-4612-9A48-5BD959450C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12250" y="5024438"/>
            <a:ext cx="9525" cy="9525"/>
          </a:xfrm>
          <a:custGeom>
            <a:avLst/>
            <a:gdLst>
              <a:gd name="G0" fmla="+- 26 0 0"/>
              <a:gd name="G1" fmla="+- 26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4762"/>
                </a:moveTo>
                <a:lnTo>
                  <a:pt x="1394" y="1394"/>
                </a:lnTo>
                <a:lnTo>
                  <a:pt x="4762" y="0"/>
                </a:lnTo>
                <a:lnTo>
                  <a:pt x="8130" y="1394"/>
                </a:lnTo>
                <a:lnTo>
                  <a:pt x="9525" y="4762"/>
                </a:lnTo>
                <a:lnTo>
                  <a:pt x="8130" y="8130"/>
                </a:lnTo>
                <a:lnTo>
                  <a:pt x="4762" y="9525"/>
                </a:lnTo>
                <a:lnTo>
                  <a:pt x="1394" y="8130"/>
                </a:lnTo>
                <a:lnTo>
                  <a:pt x="0" y="4762"/>
                </a:lnTo>
                <a:close/>
              </a:path>
            </a:pathLst>
          </a:cu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Arial" charset="0"/>
              <a:cs typeface="+mn-cs"/>
            </a:endParaRPr>
          </a:p>
        </p:txBody>
      </p:sp>
      <p:sp>
        <p:nvSpPr>
          <p:cNvPr id="1042" name="AutoShape 18">
            <a:extLst>
              <a:ext uri="{FF2B5EF4-FFF2-40B4-BE49-F238E27FC236}">
                <a16:creationId xmlns:a16="http://schemas.microsoft.com/office/drawing/2014/main" id="{A99FE3C0-07A6-4B40-AC53-666B59B279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5263" y="2243138"/>
            <a:ext cx="1128712" cy="900112"/>
          </a:xfrm>
          <a:custGeom>
            <a:avLst/>
            <a:gdLst>
              <a:gd name="G0" fmla="+- 3136 0 0"/>
              <a:gd name="G1" fmla="+- 2501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1129029" y="0"/>
                </a:moveTo>
                <a:lnTo>
                  <a:pt x="0" y="0"/>
                </a:lnTo>
                <a:lnTo>
                  <a:pt x="0" y="900429"/>
                </a:lnTo>
                <a:lnTo>
                  <a:pt x="1129029" y="900429"/>
                </a:lnTo>
                <a:lnTo>
                  <a:pt x="1129029" y="0"/>
                </a:lnTo>
                <a:close/>
              </a:path>
            </a:pathLst>
          </a:custGeom>
          <a:solidFill>
            <a:srgbClr val="FFFFFF">
              <a:alpha val="25000"/>
            </a:srgbClr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Arial" charset="0"/>
              <a:cs typeface="+mn-cs"/>
            </a:endParaRPr>
          </a:p>
        </p:txBody>
      </p:sp>
      <p:sp>
        <p:nvSpPr>
          <p:cNvPr id="1043" name="AutoShape 19">
            <a:extLst>
              <a:ext uri="{FF2B5EF4-FFF2-40B4-BE49-F238E27FC236}">
                <a16:creationId xmlns:a16="http://schemas.microsoft.com/office/drawing/2014/main" id="{A7A967FC-0947-4DFD-9D48-C552E9BA02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9663" y="4114800"/>
            <a:ext cx="1120775" cy="898525"/>
          </a:xfrm>
          <a:custGeom>
            <a:avLst/>
            <a:gdLst>
              <a:gd name="G0" fmla="+- 3113 0 0"/>
              <a:gd name="G1" fmla="+- 2496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1120775" y="0"/>
                </a:moveTo>
                <a:lnTo>
                  <a:pt x="0" y="0"/>
                </a:lnTo>
                <a:lnTo>
                  <a:pt x="0" y="898525"/>
                </a:lnTo>
                <a:lnTo>
                  <a:pt x="1120775" y="898525"/>
                </a:lnTo>
                <a:lnTo>
                  <a:pt x="1120775" y="0"/>
                </a:lnTo>
                <a:close/>
              </a:path>
            </a:pathLst>
          </a:custGeom>
          <a:solidFill>
            <a:srgbClr val="FFFFFF">
              <a:alpha val="29999"/>
            </a:srgbClr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Arial" charset="0"/>
              <a:cs typeface="+mn-cs"/>
            </a:endParaRPr>
          </a:p>
        </p:txBody>
      </p:sp>
      <p:sp>
        <p:nvSpPr>
          <p:cNvPr id="1044" name="AutoShape 20">
            <a:extLst>
              <a:ext uri="{FF2B5EF4-FFF2-40B4-BE49-F238E27FC236}">
                <a16:creationId xmlns:a16="http://schemas.microsoft.com/office/drawing/2014/main" id="{EB6905EF-8F5B-4B8B-AAA5-B13911C42A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275" y="3173413"/>
            <a:ext cx="6886575" cy="2541587"/>
          </a:xfrm>
          <a:custGeom>
            <a:avLst/>
            <a:gdLst>
              <a:gd name="G0" fmla="+- 19129 0 0"/>
              <a:gd name="G1" fmla="+- 7061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1129030" y="0"/>
                </a:moveTo>
                <a:lnTo>
                  <a:pt x="0" y="0"/>
                </a:lnTo>
                <a:lnTo>
                  <a:pt x="0" y="900430"/>
                </a:lnTo>
                <a:lnTo>
                  <a:pt x="1129030" y="900430"/>
                </a:lnTo>
                <a:lnTo>
                  <a:pt x="1129030" y="0"/>
                </a:lnTo>
                <a:close/>
              </a:path>
              <a:path>
                <a:moveTo>
                  <a:pt x="6886575" y="1879600"/>
                </a:moveTo>
                <a:lnTo>
                  <a:pt x="5758180" y="1879600"/>
                </a:lnTo>
                <a:lnTo>
                  <a:pt x="5758180" y="2541905"/>
                </a:lnTo>
                <a:lnTo>
                  <a:pt x="6886575" y="2541905"/>
                </a:lnTo>
                <a:lnTo>
                  <a:pt x="6886575" y="1879600"/>
                </a:lnTo>
                <a:close/>
              </a:path>
            </a:pathLst>
          </a:custGeom>
          <a:solidFill>
            <a:srgbClr val="FFFFFF">
              <a:alpha val="20000"/>
            </a:srgbClr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Arial" charset="0"/>
              <a:cs typeface="+mn-cs"/>
            </a:endParaRPr>
          </a:p>
        </p:txBody>
      </p:sp>
      <p:sp>
        <p:nvSpPr>
          <p:cNvPr id="1045" name="AutoShape 21">
            <a:extLst>
              <a:ext uri="{FF2B5EF4-FFF2-40B4-BE49-F238E27FC236}">
                <a16:creationId xmlns:a16="http://schemas.microsoft.com/office/drawing/2014/main" id="{5533A07B-C49F-4CDF-8192-4DC39A16CF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6388" y="0"/>
            <a:ext cx="1128712" cy="338138"/>
          </a:xfrm>
          <a:custGeom>
            <a:avLst/>
            <a:gdLst>
              <a:gd name="G0" fmla="+- 3136 0 0"/>
              <a:gd name="G1" fmla="+- 940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1129030" y="0"/>
                </a:moveTo>
                <a:lnTo>
                  <a:pt x="0" y="0"/>
                </a:lnTo>
                <a:lnTo>
                  <a:pt x="0" y="338454"/>
                </a:lnTo>
                <a:lnTo>
                  <a:pt x="1129030" y="338454"/>
                </a:lnTo>
                <a:lnTo>
                  <a:pt x="1129030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Arial" charset="0"/>
              <a:cs typeface="+mn-cs"/>
            </a:endParaRPr>
          </a:p>
        </p:txBody>
      </p:sp>
      <p:sp>
        <p:nvSpPr>
          <p:cNvPr id="1046" name="AutoShape 22">
            <a:extLst>
              <a:ext uri="{FF2B5EF4-FFF2-40B4-BE49-F238E27FC236}">
                <a16:creationId xmlns:a16="http://schemas.microsoft.com/office/drawing/2014/main" id="{EEF47F3C-F9B0-406C-A7B7-ADDD5F5227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2738" y="1306513"/>
            <a:ext cx="4568825" cy="3706812"/>
          </a:xfrm>
          <a:custGeom>
            <a:avLst/>
            <a:gdLst>
              <a:gd name="G0" fmla="+- 12691 0 0"/>
              <a:gd name="G1" fmla="+- 10299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1120775" y="2809240"/>
                </a:moveTo>
                <a:lnTo>
                  <a:pt x="0" y="2809240"/>
                </a:lnTo>
                <a:lnTo>
                  <a:pt x="0" y="3707765"/>
                </a:lnTo>
                <a:lnTo>
                  <a:pt x="1120775" y="3707765"/>
                </a:lnTo>
                <a:lnTo>
                  <a:pt x="1120775" y="2809240"/>
                </a:lnTo>
                <a:close/>
              </a:path>
              <a:path>
                <a:moveTo>
                  <a:pt x="4568825" y="0"/>
                </a:moveTo>
                <a:lnTo>
                  <a:pt x="3448050" y="0"/>
                </a:lnTo>
                <a:lnTo>
                  <a:pt x="3448050" y="898525"/>
                </a:lnTo>
                <a:lnTo>
                  <a:pt x="4568825" y="898525"/>
                </a:lnTo>
                <a:lnTo>
                  <a:pt x="4568825" y="0"/>
                </a:lnTo>
                <a:close/>
              </a:path>
            </a:pathLst>
          </a:custGeom>
          <a:solidFill>
            <a:srgbClr val="FFFFFF">
              <a:alpha val="29999"/>
            </a:srgbClr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Arial" charset="0"/>
              <a:cs typeface="+mn-cs"/>
            </a:endParaRPr>
          </a:p>
        </p:txBody>
      </p:sp>
      <p:sp>
        <p:nvSpPr>
          <p:cNvPr id="1047" name="AutoShape 23">
            <a:extLst>
              <a:ext uri="{FF2B5EF4-FFF2-40B4-BE49-F238E27FC236}">
                <a16:creationId xmlns:a16="http://schemas.microsoft.com/office/drawing/2014/main" id="{44BC2F38-F797-48BF-81B8-947B51DE41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1775" y="0"/>
            <a:ext cx="5102225" cy="615950"/>
          </a:xfrm>
          <a:custGeom>
            <a:avLst/>
            <a:gdLst>
              <a:gd name="G0" fmla="+- 14173 0 0"/>
              <a:gd name="G1" fmla="+- 1711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5102225" y="0"/>
                </a:moveTo>
                <a:lnTo>
                  <a:pt x="0" y="0"/>
                </a:lnTo>
                <a:lnTo>
                  <a:pt x="377189" y="83820"/>
                </a:lnTo>
                <a:lnTo>
                  <a:pt x="1431925" y="275589"/>
                </a:lnTo>
                <a:lnTo>
                  <a:pt x="3046729" y="483235"/>
                </a:lnTo>
                <a:lnTo>
                  <a:pt x="5102225" y="615950"/>
                </a:lnTo>
                <a:lnTo>
                  <a:pt x="5102225" y="0"/>
                </a:lnTo>
                <a:close/>
              </a:path>
            </a:pathLst>
          </a:custGeom>
          <a:solidFill>
            <a:srgbClr val="FFC317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Arial" charset="0"/>
              <a:cs typeface="+mn-cs"/>
            </a:endParaRPr>
          </a:p>
        </p:txBody>
      </p:sp>
      <p:pic>
        <p:nvPicPr>
          <p:cNvPr id="1049" name="Picture 24">
            <a:extLst>
              <a:ext uri="{FF2B5EF4-FFF2-40B4-BE49-F238E27FC236}">
                <a16:creationId xmlns:a16="http://schemas.microsoft.com/office/drawing/2014/main" id="{7B16041E-BAD7-4258-AC88-8D461D5D62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72238" y="0"/>
            <a:ext cx="2671762" cy="159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050" name="Picture 25">
            <a:extLst>
              <a:ext uri="{FF2B5EF4-FFF2-40B4-BE49-F238E27FC236}">
                <a16:creationId xmlns:a16="http://schemas.microsoft.com/office/drawing/2014/main" id="{1920C576-C4F2-4EDF-ACD7-B537D4AEFA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637088"/>
            <a:ext cx="1395413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051" name="Rectangle 26">
            <a:extLst>
              <a:ext uri="{FF2B5EF4-FFF2-40B4-BE49-F238E27FC236}">
                <a16:creationId xmlns:a16="http://schemas.microsoft.com/office/drawing/2014/main" id="{B98ADB03-727B-41DC-8550-55F544E2D6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63575" y="33338"/>
            <a:ext cx="78105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Click to edit the title text format</a:t>
            </a:r>
          </a:p>
        </p:txBody>
      </p:sp>
      <p:sp>
        <p:nvSpPr>
          <p:cNvPr id="1052" name="Rectangle 27">
            <a:extLst>
              <a:ext uri="{FF2B5EF4-FFF2-40B4-BE49-F238E27FC236}">
                <a16:creationId xmlns:a16="http://schemas.microsoft.com/office/drawing/2014/main" id="{5951B992-A233-4C87-964F-7C705C291A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93688" y="1360488"/>
            <a:ext cx="8488362" cy="172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Click to edit the outline text format</a:t>
            </a:r>
          </a:p>
          <a:p>
            <a:pPr lvl="1"/>
            <a:r>
              <a:rPr lang="en-GB" altLang="ru-RU"/>
              <a:t>Second Outline Level</a:t>
            </a:r>
          </a:p>
          <a:p>
            <a:pPr lvl="2"/>
            <a:r>
              <a:rPr lang="en-GB" altLang="ru-RU"/>
              <a:t>Third Outline Level</a:t>
            </a:r>
          </a:p>
          <a:p>
            <a:pPr lvl="3"/>
            <a:r>
              <a:rPr lang="en-GB" altLang="ru-RU"/>
              <a:t>Fourth Outline Level</a:t>
            </a:r>
          </a:p>
          <a:p>
            <a:pPr lvl="4"/>
            <a:r>
              <a:rPr lang="en-GB" altLang="ru-RU"/>
              <a:t>Fifth Outline Level</a:t>
            </a:r>
          </a:p>
          <a:p>
            <a:pPr lvl="4"/>
            <a:r>
              <a:rPr lang="en-GB" altLang="ru-RU"/>
              <a:t>Sixth Outline Level</a:t>
            </a:r>
          </a:p>
          <a:p>
            <a:pPr lvl="4"/>
            <a:r>
              <a:rPr lang="en-GB" altLang="ru-RU"/>
              <a:t>Seventh Outline Level</a:t>
            </a:r>
          </a:p>
        </p:txBody>
      </p:sp>
      <p:sp>
        <p:nvSpPr>
          <p:cNvPr id="9" name="Text Box 28">
            <a:extLst>
              <a:ext uri="{FF2B5EF4-FFF2-40B4-BE49-F238E27FC236}">
                <a16:creationId xmlns:a16="http://schemas.microsoft.com/office/drawing/2014/main" id="{1562144F-C969-44D7-B275-8305876C5E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8325" y="5314950"/>
            <a:ext cx="2925763" cy="2857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Arial" charset="0"/>
              <a:cs typeface="+mn-cs"/>
            </a:endParaRPr>
          </a:p>
        </p:txBody>
      </p:sp>
      <p:sp>
        <p:nvSpPr>
          <p:cNvPr id="1053" name="Text Box 29">
            <a:extLst>
              <a:ext uri="{FF2B5EF4-FFF2-40B4-BE49-F238E27FC236}">
                <a16:creationId xmlns:a16="http://schemas.microsoft.com/office/drawing/2014/main" id="{7D17BA65-0D10-480A-B16C-50CCBC1E98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314950"/>
            <a:ext cx="2103438" cy="2857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Arial" charset="0"/>
              <a:cs typeface="+mn-cs"/>
            </a:endParaRPr>
          </a:p>
        </p:txBody>
      </p:sp>
      <p:sp>
        <p:nvSpPr>
          <p:cNvPr id="1054" name="Rectangle 30">
            <a:extLst>
              <a:ext uri="{FF2B5EF4-FFF2-40B4-BE49-F238E27FC236}">
                <a16:creationId xmlns:a16="http://schemas.microsoft.com/office/drawing/2014/main" id="{189E66B6-E355-42C8-9EAA-B46B48252C7D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83363" y="5314950"/>
            <a:ext cx="2101850" cy="2841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>
                <a:solidFill>
                  <a:srgbClr val="B2B2B2"/>
                </a:solidFill>
                <a:latin typeface="Times New Roman" panose="02020603050405020304" pitchFamily="18" charset="0"/>
                <a:cs typeface="DejaVu Sans" charset="0"/>
              </a:defRPr>
            </a:lvl1pPr>
          </a:lstStyle>
          <a:p>
            <a:fld id="{8B826084-D5A0-4CD7-834F-E1FE305F4D46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457200" rtl="0" eaLnBrk="0" fontAlgn="base" hangingPunct="0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charset="0"/>
          <a:ea typeface="Noto Sans SC Regular" charset="0"/>
          <a:cs typeface="Noto Sans SC Regular" charset="0"/>
        </a:defRPr>
      </a:lvl2pPr>
      <a:lvl3pPr algn="ctr" defTabSz="457200" rtl="0" eaLnBrk="0" fontAlgn="base" hangingPunct="0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charset="0"/>
          <a:ea typeface="Noto Sans SC Regular" charset="0"/>
          <a:cs typeface="Noto Sans SC Regular" charset="0"/>
        </a:defRPr>
      </a:lvl3pPr>
      <a:lvl4pPr algn="ctr" defTabSz="457200" rtl="0" eaLnBrk="0" fontAlgn="base" hangingPunct="0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charset="0"/>
          <a:ea typeface="Noto Sans SC Regular" charset="0"/>
          <a:cs typeface="Noto Sans SC Regular" charset="0"/>
        </a:defRPr>
      </a:lvl4pPr>
      <a:lvl5pPr algn="ctr" defTabSz="457200" rtl="0" eaLnBrk="0" fontAlgn="base" hangingPunct="0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charset="0"/>
          <a:ea typeface="Noto Sans SC Regular" charset="0"/>
          <a:cs typeface="Noto Sans SC Regular" charset="0"/>
        </a:defRPr>
      </a:lvl5pPr>
      <a:lvl6pPr marL="2514600" indent="-228600" algn="ctr" defTabSz="457200" rtl="0" fontAlgn="base" hangingPunct="0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Noto Sans SC Regular" charset="0"/>
          <a:cs typeface="Noto Sans SC Regular" charset="0"/>
        </a:defRPr>
      </a:lvl6pPr>
      <a:lvl7pPr marL="2971800" indent="-228600" algn="ctr" defTabSz="457200" rtl="0" fontAlgn="base" hangingPunct="0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Noto Sans SC Regular" charset="0"/>
          <a:cs typeface="Noto Sans SC Regular" charset="0"/>
        </a:defRPr>
      </a:lvl7pPr>
      <a:lvl8pPr marL="3429000" indent="-228600" algn="ctr" defTabSz="457200" rtl="0" fontAlgn="base" hangingPunct="0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Noto Sans SC Regular" charset="0"/>
          <a:cs typeface="Noto Sans SC Regular" charset="0"/>
        </a:defRPr>
      </a:lvl8pPr>
      <a:lvl9pPr marL="3886200" indent="-228600" algn="ctr" defTabSz="457200" rtl="0" fontAlgn="base" hangingPunct="0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Noto Sans SC Regular" charset="0"/>
          <a:cs typeface="Noto Sans SC Regular" charset="0"/>
        </a:defRPr>
      </a:lvl9pPr>
    </p:titleStyle>
    <p:bodyStyle>
      <a:lvl1pPr marL="342900" indent="-342900" algn="l" defTabSz="457200" rtl="0" eaLnBrk="0" fontAlgn="base" hangingPunct="0">
        <a:lnSpc>
          <a:spcPct val="83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83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83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lnSpc>
          <a:spcPct val="83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lnSpc>
          <a:spcPct val="8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8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8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8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8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>
            <a:extLst>
              <a:ext uri="{FF2B5EF4-FFF2-40B4-BE49-F238E27FC236}">
                <a16:creationId xmlns:a16="http://schemas.microsoft.com/office/drawing/2014/main" id="{63F990E9-9B5C-4D1C-A5C9-25D8407761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350"/>
            <a:ext cx="9144000" cy="570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" name="AutoShape 2">
            <a:extLst>
              <a:ext uri="{FF2B5EF4-FFF2-40B4-BE49-F238E27FC236}">
                <a16:creationId xmlns:a16="http://schemas.microsoft.com/office/drawing/2014/main" id="{15A81F80-A60B-4B8D-BF87-B9FEC0249D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89463"/>
            <a:ext cx="1433513" cy="1125537"/>
          </a:xfrm>
          <a:custGeom>
            <a:avLst/>
            <a:gdLst>
              <a:gd name="G0" fmla="+- 3981 0 0"/>
              <a:gd name="G1" fmla="+- 3127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0" y="1125854"/>
                </a:lnTo>
                <a:lnTo>
                  <a:pt x="1433195" y="1125854"/>
                </a:lnTo>
                <a:lnTo>
                  <a:pt x="1322705" y="1075689"/>
                </a:lnTo>
                <a:lnTo>
                  <a:pt x="1011555" y="895349"/>
                </a:lnTo>
                <a:lnTo>
                  <a:pt x="553085" y="548004"/>
                </a:lnTo>
                <a:lnTo>
                  <a:pt x="0" y="0"/>
                </a:lnTo>
                <a:close/>
              </a:path>
            </a:pathLst>
          </a:custGeom>
          <a:solidFill>
            <a:srgbClr val="A8D02A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Arial" charset="0"/>
              <a:cs typeface="+mn-cs"/>
            </a:endParaRPr>
          </a:p>
        </p:txBody>
      </p:sp>
      <p:sp>
        <p:nvSpPr>
          <p:cNvPr id="2051" name="AutoShape 3">
            <a:extLst>
              <a:ext uri="{FF2B5EF4-FFF2-40B4-BE49-F238E27FC236}">
                <a16:creationId xmlns:a16="http://schemas.microsoft.com/office/drawing/2014/main" id="{83B6385D-5305-44E2-B515-76E0793D92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050" y="0"/>
            <a:ext cx="1588" cy="4926013"/>
          </a:xfrm>
          <a:custGeom>
            <a:avLst/>
            <a:gdLst>
              <a:gd name="G0" fmla="+- 2 0 0"/>
              <a:gd name="G1" fmla="+- 13684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0" y="4926330"/>
                </a:lnTo>
              </a:path>
            </a:pathLst>
          </a:custGeom>
          <a:noFill/>
          <a:ln w="9360" cap="flat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Arial" charset="0"/>
              <a:cs typeface="+mn-cs"/>
            </a:endParaRPr>
          </a:p>
        </p:txBody>
      </p:sp>
      <p:pic>
        <p:nvPicPr>
          <p:cNvPr id="2053" name="Picture 4">
            <a:extLst>
              <a:ext uri="{FF2B5EF4-FFF2-40B4-BE49-F238E27FC236}">
                <a16:creationId xmlns:a16="http://schemas.microsoft.com/office/drawing/2014/main" id="{AFC03468-7ABE-406C-8AAD-056FFB5C9E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525" y="0"/>
            <a:ext cx="5195888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" name="AutoShape 5">
            <a:extLst>
              <a:ext uri="{FF2B5EF4-FFF2-40B4-BE49-F238E27FC236}">
                <a16:creationId xmlns:a16="http://schemas.microsoft.com/office/drawing/2014/main" id="{CDD74D60-CA99-4F3F-B387-D1D76BE3F4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3038" y="0"/>
            <a:ext cx="3455987" cy="5715000"/>
          </a:xfrm>
          <a:custGeom>
            <a:avLst/>
            <a:gdLst>
              <a:gd name="G0" fmla="+- 9599 0 0"/>
              <a:gd name="G1" fmla="+- 15875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0" y="5714999"/>
                </a:lnTo>
              </a:path>
              <a:path>
                <a:moveTo>
                  <a:pt x="1150619" y="323850"/>
                </a:moveTo>
                <a:lnTo>
                  <a:pt x="1150619" y="5714999"/>
                </a:lnTo>
              </a:path>
              <a:path>
                <a:moveTo>
                  <a:pt x="2303144" y="516254"/>
                </a:moveTo>
                <a:lnTo>
                  <a:pt x="2303144" y="5714999"/>
                </a:lnTo>
              </a:path>
              <a:path>
                <a:moveTo>
                  <a:pt x="3455670" y="644525"/>
                </a:moveTo>
                <a:lnTo>
                  <a:pt x="3455670" y="5714999"/>
                </a:lnTo>
              </a:path>
            </a:pathLst>
          </a:custGeom>
          <a:noFill/>
          <a:ln w="9360" cap="flat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Arial" charset="0"/>
              <a:cs typeface="+mn-cs"/>
            </a:endParaRPr>
          </a:p>
        </p:txBody>
      </p:sp>
      <p:pic>
        <p:nvPicPr>
          <p:cNvPr id="2055" name="Picture 6">
            <a:extLst>
              <a:ext uri="{FF2B5EF4-FFF2-40B4-BE49-F238E27FC236}">
                <a16:creationId xmlns:a16="http://schemas.microsoft.com/office/drawing/2014/main" id="{40A90E00-624C-4C0A-AA7F-16790027D7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525" y="527050"/>
            <a:ext cx="9132888" cy="518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" name="AutoShape 7">
            <a:extLst>
              <a:ext uri="{FF2B5EF4-FFF2-40B4-BE49-F238E27FC236}">
                <a16:creationId xmlns:a16="http://schemas.microsoft.com/office/drawing/2014/main" id="{378412A4-92C2-4C1F-908E-0A3185CF6F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91550" y="750888"/>
            <a:ext cx="1588" cy="4964112"/>
          </a:xfrm>
          <a:custGeom>
            <a:avLst/>
            <a:gdLst>
              <a:gd name="G0" fmla="+- 2 0 0"/>
              <a:gd name="G1" fmla="+- 13788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0" y="4963794"/>
                </a:lnTo>
              </a:path>
            </a:pathLst>
          </a:custGeom>
          <a:noFill/>
          <a:ln w="9360" cap="flat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Arial" charset="0"/>
              <a:cs typeface="+mn-cs"/>
            </a:endParaRPr>
          </a:p>
        </p:txBody>
      </p:sp>
      <p:sp>
        <p:nvSpPr>
          <p:cNvPr id="2056" name="AutoShape 8">
            <a:extLst>
              <a:ext uri="{FF2B5EF4-FFF2-40B4-BE49-F238E27FC236}">
                <a16:creationId xmlns:a16="http://schemas.microsoft.com/office/drawing/2014/main" id="{FEA87C5B-96EA-4C7F-8935-832D878487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6363" y="344488"/>
            <a:ext cx="9525" cy="9525"/>
          </a:xfrm>
          <a:custGeom>
            <a:avLst/>
            <a:gdLst>
              <a:gd name="G0" fmla="+- 26 0 0"/>
              <a:gd name="G1" fmla="+- 26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4762"/>
                </a:moveTo>
                <a:lnTo>
                  <a:pt x="1394" y="1394"/>
                </a:lnTo>
                <a:lnTo>
                  <a:pt x="4762" y="0"/>
                </a:lnTo>
                <a:lnTo>
                  <a:pt x="8130" y="1394"/>
                </a:lnTo>
                <a:lnTo>
                  <a:pt x="9525" y="4762"/>
                </a:lnTo>
                <a:lnTo>
                  <a:pt x="8130" y="8130"/>
                </a:lnTo>
                <a:lnTo>
                  <a:pt x="4762" y="9525"/>
                </a:lnTo>
                <a:lnTo>
                  <a:pt x="1394" y="8130"/>
                </a:lnTo>
                <a:lnTo>
                  <a:pt x="0" y="4762"/>
                </a:lnTo>
                <a:close/>
              </a:path>
            </a:pathLst>
          </a:cu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Arial" charset="0"/>
              <a:cs typeface="+mn-cs"/>
            </a:endParaRPr>
          </a:p>
        </p:txBody>
      </p:sp>
      <p:sp>
        <p:nvSpPr>
          <p:cNvPr id="2057" name="AutoShape 9">
            <a:extLst>
              <a:ext uri="{FF2B5EF4-FFF2-40B4-BE49-F238E27FC236}">
                <a16:creationId xmlns:a16="http://schemas.microsoft.com/office/drawing/2014/main" id="{F6BC3316-B37D-4673-BA0D-4A8A289DEB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84288"/>
            <a:ext cx="9144000" cy="1587"/>
          </a:xfrm>
          <a:custGeom>
            <a:avLst/>
            <a:gdLst>
              <a:gd name="G0" fmla="+- 25400 0 0"/>
              <a:gd name="G1" fmla="+- 2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9144000" y="0"/>
                </a:lnTo>
              </a:path>
            </a:pathLst>
          </a:custGeom>
          <a:noFill/>
          <a:ln w="9360" cap="flat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Arial" charset="0"/>
              <a:cs typeface="+mn-cs"/>
            </a:endParaRPr>
          </a:p>
        </p:txBody>
      </p:sp>
      <p:pic>
        <p:nvPicPr>
          <p:cNvPr id="2059" name="Picture 10">
            <a:extLst>
              <a:ext uri="{FF2B5EF4-FFF2-40B4-BE49-F238E27FC236}">
                <a16:creationId xmlns:a16="http://schemas.microsoft.com/office/drawing/2014/main" id="{7162BB4B-0290-4DCF-B0C6-9C21F9B235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2227263"/>
            <a:ext cx="9132888" cy="1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AutoShape 11">
            <a:extLst>
              <a:ext uri="{FF2B5EF4-FFF2-40B4-BE49-F238E27FC236}">
                <a16:creationId xmlns:a16="http://schemas.microsoft.com/office/drawing/2014/main" id="{42DF2248-9EC2-41F4-8C5A-E0B49F34CE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20913"/>
            <a:ext cx="9144000" cy="1587"/>
          </a:xfrm>
          <a:custGeom>
            <a:avLst/>
            <a:gdLst>
              <a:gd name="G0" fmla="+- 25400 0 0"/>
              <a:gd name="G1" fmla="+- 2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9144000" y="0"/>
                </a:lnTo>
              </a:path>
            </a:pathLst>
          </a:custGeom>
          <a:noFill/>
          <a:ln w="9360" cap="flat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Arial" charset="0"/>
              <a:cs typeface="+mn-cs"/>
            </a:endParaRPr>
          </a:p>
        </p:txBody>
      </p:sp>
      <p:pic>
        <p:nvPicPr>
          <p:cNvPr id="2061" name="Picture 12">
            <a:extLst>
              <a:ext uri="{FF2B5EF4-FFF2-40B4-BE49-F238E27FC236}">
                <a16:creationId xmlns:a16="http://schemas.microsoft.com/office/drawing/2014/main" id="{97E3E388-7D94-47DD-A12A-DCFE9E2C9B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3162300"/>
            <a:ext cx="9129713" cy="1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6" name="AutoShape 13">
            <a:extLst>
              <a:ext uri="{FF2B5EF4-FFF2-40B4-BE49-F238E27FC236}">
                <a16:creationId xmlns:a16="http://schemas.microsoft.com/office/drawing/2014/main" id="{B1AC7593-66EB-403B-88DC-080E75AA72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3155950"/>
            <a:ext cx="9140825" cy="1588"/>
          </a:xfrm>
          <a:custGeom>
            <a:avLst/>
            <a:gdLst>
              <a:gd name="G0" fmla="+- 25391 0 0"/>
              <a:gd name="G1" fmla="+- 2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9140825" y="0"/>
                </a:lnTo>
              </a:path>
            </a:pathLst>
          </a:custGeom>
          <a:noFill/>
          <a:ln w="9360" cap="flat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Arial" charset="0"/>
              <a:cs typeface="+mn-cs"/>
            </a:endParaRPr>
          </a:p>
        </p:txBody>
      </p:sp>
      <p:pic>
        <p:nvPicPr>
          <p:cNvPr id="2063" name="Picture 14">
            <a:extLst>
              <a:ext uri="{FF2B5EF4-FFF2-40B4-BE49-F238E27FC236}">
                <a16:creationId xmlns:a16="http://schemas.microsoft.com/office/drawing/2014/main" id="{AEF04D6B-290E-4902-B8CD-2414EE68B9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4098925"/>
            <a:ext cx="9129713" cy="1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7" name="AutoShape 15">
            <a:extLst>
              <a:ext uri="{FF2B5EF4-FFF2-40B4-BE49-F238E27FC236}">
                <a16:creationId xmlns:a16="http://schemas.microsoft.com/office/drawing/2014/main" id="{FD8DE3CD-624B-4218-B279-E35F10EA4B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4092575"/>
            <a:ext cx="9140825" cy="1588"/>
          </a:xfrm>
          <a:custGeom>
            <a:avLst/>
            <a:gdLst>
              <a:gd name="G0" fmla="+- 25391 0 0"/>
              <a:gd name="G1" fmla="+- 2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9140825" y="0"/>
                </a:lnTo>
              </a:path>
            </a:pathLst>
          </a:custGeom>
          <a:noFill/>
          <a:ln w="9360" cap="flat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Arial" charset="0"/>
              <a:cs typeface="+mn-cs"/>
            </a:endParaRPr>
          </a:p>
        </p:txBody>
      </p:sp>
      <p:pic>
        <p:nvPicPr>
          <p:cNvPr id="2065" name="Picture 16">
            <a:extLst>
              <a:ext uri="{FF2B5EF4-FFF2-40B4-BE49-F238E27FC236}">
                <a16:creationId xmlns:a16="http://schemas.microsoft.com/office/drawing/2014/main" id="{7802286C-C9AC-4E00-B56A-8E0D1D0FD9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" y="5035550"/>
            <a:ext cx="8426450" cy="1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8" name="AutoShape 17">
            <a:extLst>
              <a:ext uri="{FF2B5EF4-FFF2-40B4-BE49-F238E27FC236}">
                <a16:creationId xmlns:a16="http://schemas.microsoft.com/office/drawing/2014/main" id="{42FDD057-63DD-4FE9-99E0-3234AA6AA2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12250" y="5024438"/>
            <a:ext cx="9525" cy="9525"/>
          </a:xfrm>
          <a:custGeom>
            <a:avLst/>
            <a:gdLst>
              <a:gd name="G0" fmla="+- 26 0 0"/>
              <a:gd name="G1" fmla="+- 26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4762"/>
                </a:moveTo>
                <a:lnTo>
                  <a:pt x="1394" y="1394"/>
                </a:lnTo>
                <a:lnTo>
                  <a:pt x="4762" y="0"/>
                </a:lnTo>
                <a:lnTo>
                  <a:pt x="8130" y="1394"/>
                </a:lnTo>
                <a:lnTo>
                  <a:pt x="9525" y="4762"/>
                </a:lnTo>
                <a:lnTo>
                  <a:pt x="8130" y="8130"/>
                </a:lnTo>
                <a:lnTo>
                  <a:pt x="4762" y="9525"/>
                </a:lnTo>
                <a:lnTo>
                  <a:pt x="1394" y="8130"/>
                </a:lnTo>
                <a:lnTo>
                  <a:pt x="0" y="4762"/>
                </a:lnTo>
                <a:close/>
              </a:path>
            </a:pathLst>
          </a:cu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Arial" charset="0"/>
              <a:cs typeface="+mn-cs"/>
            </a:endParaRPr>
          </a:p>
        </p:txBody>
      </p:sp>
      <p:sp>
        <p:nvSpPr>
          <p:cNvPr id="2066" name="AutoShape 18">
            <a:extLst>
              <a:ext uri="{FF2B5EF4-FFF2-40B4-BE49-F238E27FC236}">
                <a16:creationId xmlns:a16="http://schemas.microsoft.com/office/drawing/2014/main" id="{ADD1BE77-C1F2-454A-9BC9-7E6DF98561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5263" y="2243138"/>
            <a:ext cx="1128712" cy="900112"/>
          </a:xfrm>
          <a:custGeom>
            <a:avLst/>
            <a:gdLst>
              <a:gd name="G0" fmla="+- 3136 0 0"/>
              <a:gd name="G1" fmla="+- 2501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1129029" y="0"/>
                </a:moveTo>
                <a:lnTo>
                  <a:pt x="0" y="0"/>
                </a:lnTo>
                <a:lnTo>
                  <a:pt x="0" y="900429"/>
                </a:lnTo>
                <a:lnTo>
                  <a:pt x="1129029" y="900429"/>
                </a:lnTo>
                <a:lnTo>
                  <a:pt x="1129029" y="0"/>
                </a:lnTo>
                <a:close/>
              </a:path>
            </a:pathLst>
          </a:custGeom>
          <a:solidFill>
            <a:srgbClr val="FFFFFF">
              <a:alpha val="25000"/>
            </a:srgbClr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Arial" charset="0"/>
              <a:cs typeface="+mn-cs"/>
            </a:endParaRPr>
          </a:p>
        </p:txBody>
      </p:sp>
      <p:sp>
        <p:nvSpPr>
          <p:cNvPr id="2067" name="AutoShape 19">
            <a:extLst>
              <a:ext uri="{FF2B5EF4-FFF2-40B4-BE49-F238E27FC236}">
                <a16:creationId xmlns:a16="http://schemas.microsoft.com/office/drawing/2014/main" id="{DA0C4AEC-2DBC-4C41-9828-1C146203E2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9663" y="4114800"/>
            <a:ext cx="1120775" cy="898525"/>
          </a:xfrm>
          <a:custGeom>
            <a:avLst/>
            <a:gdLst>
              <a:gd name="G0" fmla="+- 3113 0 0"/>
              <a:gd name="G1" fmla="+- 2496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1120775" y="0"/>
                </a:moveTo>
                <a:lnTo>
                  <a:pt x="0" y="0"/>
                </a:lnTo>
                <a:lnTo>
                  <a:pt x="0" y="898525"/>
                </a:lnTo>
                <a:lnTo>
                  <a:pt x="1120775" y="898525"/>
                </a:lnTo>
                <a:lnTo>
                  <a:pt x="1120775" y="0"/>
                </a:lnTo>
                <a:close/>
              </a:path>
            </a:pathLst>
          </a:custGeom>
          <a:solidFill>
            <a:srgbClr val="FFFFFF">
              <a:alpha val="29999"/>
            </a:srgbClr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Arial" charset="0"/>
              <a:cs typeface="+mn-cs"/>
            </a:endParaRPr>
          </a:p>
        </p:txBody>
      </p:sp>
      <p:sp>
        <p:nvSpPr>
          <p:cNvPr id="2068" name="AutoShape 20">
            <a:extLst>
              <a:ext uri="{FF2B5EF4-FFF2-40B4-BE49-F238E27FC236}">
                <a16:creationId xmlns:a16="http://schemas.microsoft.com/office/drawing/2014/main" id="{D981551A-8612-4E77-85F4-0175C97A46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275" y="3173413"/>
            <a:ext cx="6886575" cy="2541587"/>
          </a:xfrm>
          <a:custGeom>
            <a:avLst/>
            <a:gdLst>
              <a:gd name="G0" fmla="+- 19129 0 0"/>
              <a:gd name="G1" fmla="+- 7061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1129030" y="0"/>
                </a:moveTo>
                <a:lnTo>
                  <a:pt x="0" y="0"/>
                </a:lnTo>
                <a:lnTo>
                  <a:pt x="0" y="900430"/>
                </a:lnTo>
                <a:lnTo>
                  <a:pt x="1129030" y="900430"/>
                </a:lnTo>
                <a:lnTo>
                  <a:pt x="1129030" y="0"/>
                </a:lnTo>
                <a:close/>
              </a:path>
              <a:path>
                <a:moveTo>
                  <a:pt x="6886575" y="1879600"/>
                </a:moveTo>
                <a:lnTo>
                  <a:pt x="5758180" y="1879600"/>
                </a:lnTo>
                <a:lnTo>
                  <a:pt x="5758180" y="2541905"/>
                </a:lnTo>
                <a:lnTo>
                  <a:pt x="6886575" y="2541905"/>
                </a:lnTo>
                <a:lnTo>
                  <a:pt x="6886575" y="1879600"/>
                </a:lnTo>
                <a:close/>
              </a:path>
            </a:pathLst>
          </a:custGeom>
          <a:solidFill>
            <a:srgbClr val="FFFFFF">
              <a:alpha val="20000"/>
            </a:srgbClr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Arial" charset="0"/>
              <a:cs typeface="+mn-cs"/>
            </a:endParaRPr>
          </a:p>
        </p:txBody>
      </p:sp>
      <p:sp>
        <p:nvSpPr>
          <p:cNvPr id="2069" name="AutoShape 21">
            <a:extLst>
              <a:ext uri="{FF2B5EF4-FFF2-40B4-BE49-F238E27FC236}">
                <a16:creationId xmlns:a16="http://schemas.microsoft.com/office/drawing/2014/main" id="{22C41B36-D2A6-4F8D-85C3-89823379FF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6388" y="0"/>
            <a:ext cx="1128712" cy="338138"/>
          </a:xfrm>
          <a:custGeom>
            <a:avLst/>
            <a:gdLst>
              <a:gd name="G0" fmla="+- 3136 0 0"/>
              <a:gd name="G1" fmla="+- 940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1129030" y="0"/>
                </a:moveTo>
                <a:lnTo>
                  <a:pt x="0" y="0"/>
                </a:lnTo>
                <a:lnTo>
                  <a:pt x="0" y="338454"/>
                </a:lnTo>
                <a:lnTo>
                  <a:pt x="1129030" y="338454"/>
                </a:lnTo>
                <a:lnTo>
                  <a:pt x="1129030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Arial" charset="0"/>
              <a:cs typeface="+mn-cs"/>
            </a:endParaRPr>
          </a:p>
        </p:txBody>
      </p:sp>
      <p:sp>
        <p:nvSpPr>
          <p:cNvPr id="2070" name="AutoShape 22">
            <a:extLst>
              <a:ext uri="{FF2B5EF4-FFF2-40B4-BE49-F238E27FC236}">
                <a16:creationId xmlns:a16="http://schemas.microsoft.com/office/drawing/2014/main" id="{11F8A6C4-1FCD-46B8-80EE-D2F50C5A6A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2738" y="1306513"/>
            <a:ext cx="4568825" cy="3706812"/>
          </a:xfrm>
          <a:custGeom>
            <a:avLst/>
            <a:gdLst>
              <a:gd name="G0" fmla="+- 12691 0 0"/>
              <a:gd name="G1" fmla="+- 10299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1120775" y="2809240"/>
                </a:moveTo>
                <a:lnTo>
                  <a:pt x="0" y="2809240"/>
                </a:lnTo>
                <a:lnTo>
                  <a:pt x="0" y="3707765"/>
                </a:lnTo>
                <a:lnTo>
                  <a:pt x="1120775" y="3707765"/>
                </a:lnTo>
                <a:lnTo>
                  <a:pt x="1120775" y="2809240"/>
                </a:lnTo>
                <a:close/>
              </a:path>
              <a:path>
                <a:moveTo>
                  <a:pt x="4568825" y="0"/>
                </a:moveTo>
                <a:lnTo>
                  <a:pt x="3448050" y="0"/>
                </a:lnTo>
                <a:lnTo>
                  <a:pt x="3448050" y="898525"/>
                </a:lnTo>
                <a:lnTo>
                  <a:pt x="4568825" y="898525"/>
                </a:lnTo>
                <a:lnTo>
                  <a:pt x="4568825" y="0"/>
                </a:lnTo>
                <a:close/>
              </a:path>
            </a:pathLst>
          </a:custGeom>
          <a:solidFill>
            <a:srgbClr val="FFFFFF">
              <a:alpha val="29999"/>
            </a:srgbClr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Arial" charset="0"/>
              <a:cs typeface="+mn-cs"/>
            </a:endParaRPr>
          </a:p>
        </p:txBody>
      </p:sp>
      <p:sp>
        <p:nvSpPr>
          <p:cNvPr id="2071" name="AutoShape 23">
            <a:extLst>
              <a:ext uri="{FF2B5EF4-FFF2-40B4-BE49-F238E27FC236}">
                <a16:creationId xmlns:a16="http://schemas.microsoft.com/office/drawing/2014/main" id="{AF64B9C8-6FE6-4717-BC46-42FF96624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1775" y="0"/>
            <a:ext cx="5102225" cy="615950"/>
          </a:xfrm>
          <a:custGeom>
            <a:avLst/>
            <a:gdLst>
              <a:gd name="G0" fmla="+- 14173 0 0"/>
              <a:gd name="G1" fmla="+- 1711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5102225" y="0"/>
                </a:moveTo>
                <a:lnTo>
                  <a:pt x="0" y="0"/>
                </a:lnTo>
                <a:lnTo>
                  <a:pt x="377189" y="83820"/>
                </a:lnTo>
                <a:lnTo>
                  <a:pt x="1431925" y="275589"/>
                </a:lnTo>
                <a:lnTo>
                  <a:pt x="3046729" y="483235"/>
                </a:lnTo>
                <a:lnTo>
                  <a:pt x="5102225" y="615950"/>
                </a:lnTo>
                <a:lnTo>
                  <a:pt x="5102225" y="0"/>
                </a:lnTo>
                <a:close/>
              </a:path>
            </a:pathLst>
          </a:custGeom>
          <a:solidFill>
            <a:srgbClr val="FFC317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Arial" charset="0"/>
              <a:cs typeface="+mn-cs"/>
            </a:endParaRPr>
          </a:p>
        </p:txBody>
      </p:sp>
      <p:pic>
        <p:nvPicPr>
          <p:cNvPr id="2073" name="Picture 24">
            <a:extLst>
              <a:ext uri="{FF2B5EF4-FFF2-40B4-BE49-F238E27FC236}">
                <a16:creationId xmlns:a16="http://schemas.microsoft.com/office/drawing/2014/main" id="{485A7321-8CE8-4B6D-A3A6-0D72843547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72238" y="0"/>
            <a:ext cx="2671762" cy="159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074" name="Picture 25">
            <a:extLst>
              <a:ext uri="{FF2B5EF4-FFF2-40B4-BE49-F238E27FC236}">
                <a16:creationId xmlns:a16="http://schemas.microsoft.com/office/drawing/2014/main" id="{42348780-DD48-4CD2-9B29-1179AC0EC9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637088"/>
            <a:ext cx="1395413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9" name="Text Box 26">
            <a:extLst>
              <a:ext uri="{FF2B5EF4-FFF2-40B4-BE49-F238E27FC236}">
                <a16:creationId xmlns:a16="http://schemas.microsoft.com/office/drawing/2014/main" id="{4B3F4E8A-68B2-4368-B7C8-C43DEEBFEA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8325" y="5314950"/>
            <a:ext cx="2925763" cy="2857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Arial" charset="0"/>
              <a:cs typeface="+mn-cs"/>
            </a:endParaRPr>
          </a:p>
        </p:txBody>
      </p:sp>
      <p:sp>
        <p:nvSpPr>
          <p:cNvPr id="2075" name="Text Box 27">
            <a:extLst>
              <a:ext uri="{FF2B5EF4-FFF2-40B4-BE49-F238E27FC236}">
                <a16:creationId xmlns:a16="http://schemas.microsoft.com/office/drawing/2014/main" id="{EAC8EE06-8479-4AF2-B46E-158D7B170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314950"/>
            <a:ext cx="2103438" cy="2857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Arial" charset="0"/>
              <a:cs typeface="+mn-cs"/>
            </a:endParaRPr>
          </a:p>
        </p:txBody>
      </p:sp>
      <p:sp>
        <p:nvSpPr>
          <p:cNvPr id="2076" name="Rectangle 28">
            <a:extLst>
              <a:ext uri="{FF2B5EF4-FFF2-40B4-BE49-F238E27FC236}">
                <a16:creationId xmlns:a16="http://schemas.microsoft.com/office/drawing/2014/main" id="{3A94EEB2-D8B5-47F7-9988-B290FDA0BD0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83363" y="5314950"/>
            <a:ext cx="2101850" cy="2841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>
                <a:solidFill>
                  <a:srgbClr val="B2B2B2"/>
                </a:solidFill>
                <a:latin typeface="Times New Roman" panose="02020603050405020304" pitchFamily="18" charset="0"/>
                <a:cs typeface="DejaVu Sans" charset="0"/>
              </a:defRPr>
            </a:lvl1pPr>
          </a:lstStyle>
          <a:p>
            <a:fld id="{FC4426A3-6621-40B1-BC45-FDC2B43F7B6F}" type="slidenum">
              <a:rPr lang="en-US" altLang="ru-RU"/>
              <a:pPr/>
              <a:t>‹#›</a:t>
            </a:fld>
            <a:endParaRPr lang="en-US" altLang="ru-RU"/>
          </a:p>
        </p:txBody>
      </p:sp>
      <p:sp>
        <p:nvSpPr>
          <p:cNvPr id="2078" name="Rectangle 29">
            <a:extLst>
              <a:ext uri="{FF2B5EF4-FFF2-40B4-BE49-F238E27FC236}">
                <a16:creationId xmlns:a16="http://schemas.microsoft.com/office/drawing/2014/main" id="{E63858D4-D857-4691-9E56-116CF3E671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8013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Click to edit the title text format</a:t>
            </a:r>
          </a:p>
        </p:txBody>
      </p:sp>
      <p:sp>
        <p:nvSpPr>
          <p:cNvPr id="2079" name="Rectangle 30">
            <a:extLst>
              <a:ext uri="{FF2B5EF4-FFF2-40B4-BE49-F238E27FC236}">
                <a16:creationId xmlns:a16="http://schemas.microsoft.com/office/drawing/2014/main" id="{DE0D03A7-B415-4BC9-9DD2-CE5F899432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6675"/>
            <a:ext cx="8228013" cy="331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38862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Click to edit the outline text format</a:t>
            </a:r>
          </a:p>
          <a:p>
            <a:pPr lvl="1"/>
            <a:r>
              <a:rPr lang="en-GB" altLang="ru-RU"/>
              <a:t>Second Outline Level</a:t>
            </a:r>
          </a:p>
          <a:p>
            <a:pPr lvl="2"/>
            <a:r>
              <a:rPr lang="en-GB" altLang="ru-RU"/>
              <a:t>Third Outline Level</a:t>
            </a:r>
          </a:p>
          <a:p>
            <a:pPr lvl="3"/>
            <a:r>
              <a:rPr lang="en-GB" altLang="ru-RU"/>
              <a:t>Fourth Outline Level</a:t>
            </a:r>
          </a:p>
          <a:p>
            <a:pPr lvl="4"/>
            <a:r>
              <a:rPr lang="en-GB" altLang="ru-RU"/>
              <a:t>Fifth Outline Level</a:t>
            </a:r>
          </a:p>
          <a:p>
            <a:pPr lvl="4"/>
            <a:r>
              <a:rPr lang="en-GB" altLang="ru-RU"/>
              <a:t>Sixth Outline Level</a:t>
            </a:r>
          </a:p>
          <a:p>
            <a:pPr lvl="4"/>
            <a:r>
              <a:rPr lang="en-GB" altLang="ru-RU"/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0" fontAlgn="base" hangingPunct="0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charset="0"/>
          <a:ea typeface="Noto Sans SC Regular" charset="0"/>
          <a:cs typeface="Noto Sans SC Regular" charset="0"/>
        </a:defRPr>
      </a:lvl2pPr>
      <a:lvl3pPr algn="ctr" defTabSz="457200" rtl="0" eaLnBrk="0" fontAlgn="base" hangingPunct="0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charset="0"/>
          <a:ea typeface="Noto Sans SC Regular" charset="0"/>
          <a:cs typeface="Noto Sans SC Regular" charset="0"/>
        </a:defRPr>
      </a:lvl3pPr>
      <a:lvl4pPr algn="ctr" defTabSz="457200" rtl="0" eaLnBrk="0" fontAlgn="base" hangingPunct="0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charset="0"/>
          <a:ea typeface="Noto Sans SC Regular" charset="0"/>
          <a:cs typeface="Noto Sans SC Regular" charset="0"/>
        </a:defRPr>
      </a:lvl4pPr>
      <a:lvl5pPr algn="ctr" defTabSz="457200" rtl="0" eaLnBrk="0" fontAlgn="base" hangingPunct="0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charset="0"/>
          <a:ea typeface="Noto Sans SC Regular" charset="0"/>
          <a:cs typeface="Noto Sans SC Regular" charset="0"/>
        </a:defRPr>
      </a:lvl5pPr>
      <a:lvl6pPr marL="2514600" indent="-228600" algn="ctr" defTabSz="457200" rtl="0" fontAlgn="base" hangingPunct="0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Noto Sans SC Regular" charset="0"/>
          <a:cs typeface="Noto Sans SC Regular" charset="0"/>
        </a:defRPr>
      </a:lvl6pPr>
      <a:lvl7pPr marL="2971800" indent="-228600" algn="ctr" defTabSz="457200" rtl="0" fontAlgn="base" hangingPunct="0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Noto Sans SC Regular" charset="0"/>
          <a:cs typeface="Noto Sans SC Regular" charset="0"/>
        </a:defRPr>
      </a:lvl7pPr>
      <a:lvl8pPr marL="3429000" indent="-228600" algn="ctr" defTabSz="457200" rtl="0" fontAlgn="base" hangingPunct="0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Noto Sans SC Regular" charset="0"/>
          <a:cs typeface="Noto Sans SC Regular" charset="0"/>
        </a:defRPr>
      </a:lvl8pPr>
      <a:lvl9pPr marL="3886200" indent="-228600" algn="ctr" defTabSz="457200" rtl="0" fontAlgn="base" hangingPunct="0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Noto Sans SC Regular" charset="0"/>
          <a:cs typeface="Noto Sans SC Regular" charset="0"/>
        </a:defRPr>
      </a:lvl9pPr>
    </p:titleStyle>
    <p:bodyStyle>
      <a:lvl1pPr marL="342900" indent="-342900" algn="l" defTabSz="457200" rtl="0" eaLnBrk="0" fontAlgn="base" hangingPunct="0">
        <a:lnSpc>
          <a:spcPct val="83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83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83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lnSpc>
          <a:spcPct val="83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lnSpc>
          <a:spcPct val="8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8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8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8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8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>
            <a:extLst>
              <a:ext uri="{FF2B5EF4-FFF2-40B4-BE49-F238E27FC236}">
                <a16:creationId xmlns:a16="http://schemas.microsoft.com/office/drawing/2014/main" id="{C80BCEE2-0110-4FC2-9689-60E8A377545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071563" y="1143000"/>
            <a:ext cx="7631112" cy="1928813"/>
          </a:xfrm>
        </p:spPr>
        <p:txBody>
          <a:bodyPr tIns="12600"/>
          <a:lstStyle/>
          <a:p>
            <a:pPr marL="12700" eaLnBrk="1">
              <a:lnSpc>
                <a:spcPct val="100000"/>
              </a:lnSpc>
              <a:spcBef>
                <a:spcPts val="1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</a:pPr>
            <a:r>
              <a:rPr lang="en-US" altLang="ru-RU" sz="3600" b="1">
                <a:solidFill>
                  <a:schemeClr val="tx1"/>
                </a:solidFill>
                <a:latin typeface="Arial Black" panose="020B0A04020102020204" pitchFamily="34" charset="0"/>
              </a:rPr>
              <a:t>Ситуации успеха </a:t>
            </a:r>
            <a:r>
              <a:rPr lang="ru-RU" altLang="ru-RU" sz="3600" b="1">
                <a:solidFill>
                  <a:schemeClr val="tx1"/>
                </a:solidFill>
                <a:latin typeface="Arial Black" panose="020B0A04020102020204" pitchFamily="34" charset="0"/>
              </a:rPr>
              <a:t>в работе клссного руководителя</a:t>
            </a:r>
            <a:endParaRPr lang="en-US" altLang="ru-RU" sz="3600" b="1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AF261310-62CE-4207-A0FD-61D4D77675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6125" y="3214688"/>
            <a:ext cx="5500688" cy="125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1800" rIns="0" bIns="0">
            <a:spAutoFit/>
          </a:bodyPr>
          <a:lstStyle>
            <a:lvl1pPr marL="12700" eaLnBrk="0">
              <a:tabLst>
                <a:tab pos="21971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1pPr>
            <a:lvl2pPr eaLnBrk="0">
              <a:tabLst>
                <a:tab pos="21971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2pPr>
            <a:lvl3pPr eaLnBrk="0">
              <a:tabLst>
                <a:tab pos="21971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3pPr>
            <a:lvl4pPr eaLnBrk="0">
              <a:tabLst>
                <a:tab pos="21971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4pPr>
            <a:lvl5pPr eaLnBrk="0">
              <a:tabLst>
                <a:tab pos="21971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971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971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971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971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9pPr>
          </a:lstStyle>
          <a:p>
            <a:pPr algn="r" eaLnBrk="1">
              <a:lnSpc>
                <a:spcPct val="103000"/>
              </a:lnSpc>
              <a:spcBef>
                <a:spcPts val="13"/>
              </a:spcBef>
            </a:pPr>
            <a:r>
              <a:rPr lang="ru-RU" altLang="ru-RU" sz="2000" b="1">
                <a:latin typeface="Arial Black" panose="020B0A04020102020204" pitchFamily="34" charset="0"/>
              </a:rPr>
              <a:t>Григорян Елена Грантовна,</a:t>
            </a:r>
          </a:p>
          <a:p>
            <a:pPr algn="r" eaLnBrk="1">
              <a:lnSpc>
                <a:spcPct val="103000"/>
              </a:lnSpc>
              <a:spcBef>
                <a:spcPts val="13"/>
              </a:spcBef>
            </a:pPr>
            <a:r>
              <a:rPr lang="ru-RU" altLang="ru-RU" sz="2000" b="1">
                <a:latin typeface="Arial Black" panose="020B0A04020102020204" pitchFamily="34" charset="0"/>
              </a:rPr>
              <a:t>учитель начальных классов</a:t>
            </a:r>
          </a:p>
          <a:p>
            <a:pPr algn="r" eaLnBrk="1">
              <a:lnSpc>
                <a:spcPct val="103000"/>
              </a:lnSpc>
              <a:spcBef>
                <a:spcPts val="13"/>
              </a:spcBef>
            </a:pPr>
            <a:r>
              <a:rPr lang="ru-RU" altLang="ru-RU" sz="2000" b="1">
                <a:latin typeface="Arial Black" panose="020B0A04020102020204" pitchFamily="34" charset="0"/>
              </a:rPr>
              <a:t>МБОУ «СОШ №19»</a:t>
            </a:r>
          </a:p>
          <a:p>
            <a:pPr algn="r" eaLnBrk="1">
              <a:lnSpc>
                <a:spcPct val="103000"/>
              </a:lnSpc>
              <a:spcBef>
                <a:spcPts val="13"/>
              </a:spcBef>
            </a:pPr>
            <a:r>
              <a:rPr lang="ru-RU" altLang="ru-RU" sz="2000" b="1">
                <a:latin typeface="Arial Black" panose="020B0A04020102020204" pitchFamily="34" charset="0"/>
              </a:rPr>
              <a:t>г.Чита</a:t>
            </a:r>
            <a:endParaRPr lang="en-US" altLang="ru-RU" sz="2000" b="1"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с двумя скругленными противолежащими углами 2">
            <a:extLst>
              <a:ext uri="{FF2B5EF4-FFF2-40B4-BE49-F238E27FC236}">
                <a16:creationId xmlns:a16="http://schemas.microsoft.com/office/drawing/2014/main" id="{B0324A47-785D-496B-BC5F-480D3F7ECC02}"/>
              </a:ext>
            </a:extLst>
          </p:cNvPr>
          <p:cNvSpPr/>
          <p:nvPr/>
        </p:nvSpPr>
        <p:spPr bwMode="auto">
          <a:xfrm>
            <a:off x="857250" y="714375"/>
            <a:ext cx="7500938" cy="3357563"/>
          </a:xfrm>
          <a:prstGeom prst="round2Diag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marL="12700"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1pPr>
            <a:lvl2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2pPr>
            <a:lvl3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3pPr>
            <a:lvl4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4pPr>
            <a:lvl5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9pPr>
          </a:lstStyle>
          <a:p>
            <a:pPr algn="just" eaLnBrk="1">
              <a:lnSpc>
                <a:spcPct val="99000"/>
              </a:lnSpc>
              <a:spcBef>
                <a:spcPts val="113"/>
              </a:spcBef>
            </a:pPr>
            <a:r>
              <a:rPr lang="en-US" altLang="ru-RU">
                <a:latin typeface="Arial Black" panose="020B0A04020102020204" pitchFamily="34" charset="0"/>
              </a:rPr>
              <a:t>Если учитель имеет только  любовь к делу, он будет хороший  учитель.</a:t>
            </a:r>
          </a:p>
          <a:p>
            <a:pPr algn="just" eaLnBrk="1">
              <a:lnSpc>
                <a:spcPct val="100000"/>
              </a:lnSpc>
              <a:spcBef>
                <a:spcPts val="463"/>
              </a:spcBef>
            </a:pPr>
            <a:r>
              <a:rPr lang="en-US" altLang="ru-RU">
                <a:latin typeface="Arial Black" panose="020B0A04020102020204" pitchFamily="34" charset="0"/>
              </a:rPr>
              <a:t>Если учитель имеет	только  любовь к ученику, как отец, мать,</a:t>
            </a:r>
          </a:p>
          <a:p>
            <a:pPr algn="just" eaLnBrk="1">
              <a:lnSpc>
                <a:spcPct val="99000"/>
              </a:lnSpc>
              <a:spcBef>
                <a:spcPts val="13"/>
              </a:spcBef>
            </a:pPr>
            <a:r>
              <a:rPr lang="en-US" altLang="ru-RU">
                <a:latin typeface="Arial Black" panose="020B0A04020102020204" pitchFamily="34" charset="0"/>
              </a:rPr>
              <a:t>– он будет лучше того учителя,  который прочел все книги, но не  имеет любви ни к делу, ни к  ученикам.</a:t>
            </a:r>
          </a:p>
          <a:p>
            <a:pPr eaLnBrk="1">
              <a:lnSpc>
                <a:spcPct val="99000"/>
              </a:lnSpc>
              <a:spcBef>
                <a:spcPts val="450"/>
              </a:spcBef>
            </a:pPr>
            <a:r>
              <a:rPr lang="en-US" altLang="ru-RU">
                <a:latin typeface="Arial Black" panose="020B0A04020102020204" pitchFamily="34" charset="0"/>
              </a:rPr>
              <a:t>Если	учитель	соединяет	в	себе  любовь к делу и к ученикам, он –  совершенный учитель.</a:t>
            </a:r>
          </a:p>
          <a:p>
            <a:pPr eaLnBrk="1">
              <a:lnSpc>
                <a:spcPct val="100000"/>
              </a:lnSpc>
              <a:spcBef>
                <a:spcPts val="438"/>
              </a:spcBef>
            </a:pPr>
            <a:r>
              <a:rPr lang="en-US" altLang="ru-RU" b="1" i="1">
                <a:latin typeface="Arial Black" panose="020B0A04020102020204" pitchFamily="34" charset="0"/>
              </a:rPr>
              <a:t>Л. Толстой</a:t>
            </a:r>
          </a:p>
        </p:txBody>
      </p:sp>
      <p:pic>
        <p:nvPicPr>
          <p:cNvPr id="12291" name="Picture 3">
            <a:extLst>
              <a:ext uri="{FF2B5EF4-FFF2-40B4-BE49-F238E27FC236}">
                <a16:creationId xmlns:a16="http://schemas.microsoft.com/office/drawing/2014/main" id="{86F3217F-8DDC-406B-8F8C-8B2CDACE32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57938" y="4148138"/>
            <a:ext cx="2786062" cy="156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1">
            <a:extLst>
              <a:ext uri="{FF2B5EF4-FFF2-40B4-BE49-F238E27FC236}">
                <a16:creationId xmlns:a16="http://schemas.microsoft.com/office/drawing/2014/main" id="{137EB8AF-988C-4AE3-A3E1-49D286763B1C}"/>
              </a:ext>
            </a:extLst>
          </p:cNvPr>
          <p:cNvGrpSpPr>
            <a:grpSpLocks/>
          </p:cNvGrpSpPr>
          <p:nvPr/>
        </p:nvGrpSpPr>
        <p:grpSpPr bwMode="auto">
          <a:xfrm>
            <a:off x="714375" y="4470400"/>
            <a:ext cx="6554788" cy="1243013"/>
            <a:chOff x="450" y="2816"/>
            <a:chExt cx="4129" cy="783"/>
          </a:xfrm>
        </p:grpSpPr>
        <p:pic>
          <p:nvPicPr>
            <p:cNvPr id="4100" name="Picture 2">
              <a:extLst>
                <a:ext uri="{FF2B5EF4-FFF2-40B4-BE49-F238E27FC236}">
                  <a16:creationId xmlns:a16="http://schemas.microsoft.com/office/drawing/2014/main" id="{B6C575B2-5E14-4DA2-BD25-83E72277F99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0" y="3220"/>
              <a:ext cx="3679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4101" name="Picture 3">
              <a:extLst>
                <a:ext uri="{FF2B5EF4-FFF2-40B4-BE49-F238E27FC236}">
                  <a16:creationId xmlns:a16="http://schemas.microsoft.com/office/drawing/2014/main" id="{63112200-9EEE-40E8-9A7A-FFBDCA081FB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0" y="2816"/>
              <a:ext cx="4129" cy="7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</p:grpSp>
      <p:sp>
        <p:nvSpPr>
          <p:cNvPr id="6148" name="Rectangle 4">
            <a:extLst>
              <a:ext uri="{FF2B5EF4-FFF2-40B4-BE49-F238E27FC236}">
                <a16:creationId xmlns:a16="http://schemas.microsoft.com/office/drawing/2014/main" id="{DA2F64A4-4CA0-455B-BD31-7146E98EF3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75" y="487363"/>
            <a:ext cx="8643938" cy="43211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12600" rIns="0" bIns="0">
            <a:spAutoFit/>
          </a:bodyPr>
          <a:lstStyle>
            <a:lvl1pPr marL="2255838"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1pPr>
            <a:lvl2pPr marL="2430463" indent="-444500"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2pPr>
            <a:lvl3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3pPr>
            <a:lvl4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4pPr>
            <a:lvl5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9pPr>
          </a:lstStyle>
          <a:p>
            <a:pPr eaLnBrk="1">
              <a:lnSpc>
                <a:spcPct val="100000"/>
              </a:lnSpc>
              <a:spcBef>
                <a:spcPts val="100"/>
              </a:spcBef>
            </a:pPr>
            <a:r>
              <a:rPr lang="en-US" altLang="ru-RU" sz="2000" b="1" u="sng">
                <a:latin typeface="Arial Black" panose="020B0A04020102020204" pitchFamily="34" charset="0"/>
              </a:rPr>
              <a:t>С чего начинается успех?</a:t>
            </a:r>
          </a:p>
          <a:p>
            <a:pPr eaLnBrk="1">
              <a:lnSpc>
                <a:spcPts val="2750"/>
              </a:lnSpc>
              <a:spcBef>
                <a:spcPts val="250"/>
              </a:spcBef>
              <a:buClr>
                <a:srgbClr val="000066"/>
              </a:buClr>
              <a:buFontTx/>
              <a:buChar char="-"/>
            </a:pPr>
            <a:r>
              <a:rPr lang="en-US" altLang="ru-RU" sz="2000" b="1">
                <a:latin typeface="Arial Black" panose="020B0A04020102020204" pitchFamily="34" charset="0"/>
              </a:rPr>
              <a:t>Успех начинается с признания детьми права учителя  учить.</a:t>
            </a:r>
            <a:endParaRPr lang="ru-RU" altLang="ru-RU" sz="2000" b="1">
              <a:latin typeface="Arial Black" panose="020B0A04020102020204" pitchFamily="34" charset="0"/>
            </a:endParaRPr>
          </a:p>
          <a:p>
            <a:pPr eaLnBrk="1">
              <a:lnSpc>
                <a:spcPts val="2750"/>
              </a:lnSpc>
              <a:spcBef>
                <a:spcPts val="250"/>
              </a:spcBef>
              <a:buClr>
                <a:srgbClr val="000066"/>
              </a:buClr>
              <a:buFontTx/>
              <a:buChar char="-"/>
            </a:pPr>
            <a:r>
              <a:rPr lang="en-US" altLang="ru-RU" sz="2000" b="1">
                <a:latin typeface="Arial Black" panose="020B0A04020102020204" pitchFamily="34" charset="0"/>
              </a:rPr>
              <a:t>Психологический климат, обстановка  жизнерадостности, организация деятельности </a:t>
            </a:r>
            <a:r>
              <a:rPr lang="ru-RU" altLang="ru-RU" sz="2000" b="1">
                <a:latin typeface="Arial Black" panose="020B0A04020102020204" pitchFamily="34" charset="0"/>
              </a:rPr>
              <a:t>об</a:t>
            </a:r>
            <a:r>
              <a:rPr lang="en-US" altLang="ru-RU" sz="2000" b="1">
                <a:latin typeface="Arial Black" panose="020B0A04020102020204" pitchFamily="34" charset="0"/>
              </a:rPr>
              <a:t>учащихся</a:t>
            </a:r>
            <a:r>
              <a:rPr lang="ru-RU" altLang="ru-RU" sz="2000" b="1">
                <a:latin typeface="Arial Black" panose="020B0A04020102020204" pitchFamily="34" charset="0"/>
              </a:rPr>
              <a:t> </a:t>
            </a:r>
            <a:r>
              <a:rPr lang="en-US" altLang="ru-RU" sz="2000" b="1">
                <a:latin typeface="Arial Black" panose="020B0A04020102020204" pitchFamily="34" charset="0"/>
              </a:rPr>
              <a:t>на уроке, разумное сочетание репродуктивных и</a:t>
            </a:r>
            <a:r>
              <a:rPr lang="ru-RU" altLang="ru-RU" sz="2000" b="1">
                <a:latin typeface="Arial Black" panose="020B0A04020102020204" pitchFamily="34" charset="0"/>
              </a:rPr>
              <a:t> </a:t>
            </a:r>
            <a:r>
              <a:rPr lang="en-US" altLang="ru-RU" sz="2000" b="1">
                <a:latin typeface="Arial Black" panose="020B0A04020102020204" pitchFamily="34" charset="0"/>
              </a:rPr>
              <a:t>творческих методов – важные компоненты залога успеха  на уроке.</a:t>
            </a:r>
          </a:p>
          <a:p>
            <a:pPr eaLnBrk="1">
              <a:lnSpc>
                <a:spcPts val="2738"/>
              </a:lnSpc>
              <a:spcBef>
                <a:spcPts val="188"/>
              </a:spcBef>
              <a:buClr>
                <a:srgbClr val="000066"/>
              </a:buClr>
            </a:pPr>
            <a:r>
              <a:rPr lang="ru-RU" altLang="ru-RU" sz="2000" b="1">
                <a:latin typeface="Arial Black" panose="020B0A04020102020204" pitchFamily="34" charset="0"/>
              </a:rPr>
              <a:t> -   </a:t>
            </a:r>
            <a:r>
              <a:rPr lang="en-US" altLang="ru-RU" sz="2000" b="1">
                <a:latin typeface="Arial Black" panose="020B0A04020102020204" pitchFamily="34" charset="0"/>
              </a:rPr>
              <a:t>Предвкушение необычности, способности учителя  удивлять,</a:t>
            </a:r>
            <a:r>
              <a:rPr lang="ru-RU" altLang="ru-RU" sz="2000" b="1">
                <a:latin typeface="Arial Black" panose="020B0A04020102020204" pitchFamily="34" charset="0"/>
              </a:rPr>
              <a:t> </a:t>
            </a:r>
            <a:r>
              <a:rPr lang="en-US" altLang="ru-RU" sz="2000" b="1">
                <a:latin typeface="Arial Black" panose="020B0A04020102020204" pitchFamily="34" charset="0"/>
              </a:rPr>
              <a:t>приносить элемент романтичности играют важную роль.</a:t>
            </a:r>
          </a:p>
          <a:p>
            <a:pPr lvl="1" eaLnBrk="1">
              <a:lnSpc>
                <a:spcPct val="100000"/>
              </a:lnSpc>
              <a:spcBef>
                <a:spcPts val="63"/>
              </a:spcBef>
              <a:buClr>
                <a:srgbClr val="000066"/>
              </a:buClr>
            </a:pPr>
            <a:r>
              <a:rPr lang="ru-RU" altLang="ru-RU" sz="2000" b="1">
                <a:latin typeface="Arial Black" panose="020B0A04020102020204" pitchFamily="34" charset="0"/>
              </a:rPr>
              <a:t>- </a:t>
            </a:r>
            <a:r>
              <a:rPr lang="en-US" altLang="ru-RU" sz="2000" b="1">
                <a:latin typeface="Arial Black" panose="020B0A04020102020204" pitchFamily="34" charset="0"/>
              </a:rPr>
              <a:t>Необычное начало урока.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>
            <a:extLst>
              <a:ext uri="{FF2B5EF4-FFF2-40B4-BE49-F238E27FC236}">
                <a16:creationId xmlns:a16="http://schemas.microsoft.com/office/drawing/2014/main" id="{CB17EBB0-5C03-4A9A-A925-C8038EEA72CC}"/>
              </a:ext>
            </a:extLst>
          </p:cNvPr>
          <p:cNvSpPr/>
          <p:nvPr/>
        </p:nvSpPr>
        <p:spPr bwMode="auto">
          <a:xfrm>
            <a:off x="1500188" y="642938"/>
            <a:ext cx="6500812" cy="914400"/>
          </a:xfrm>
          <a:prstGeom prst="round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indent="449263" eaLnBrk="0"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1pPr>
            <a:lvl2pPr eaLnBrk="0"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2pPr>
            <a:lvl3pPr eaLnBrk="0"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3pPr>
            <a:lvl4pPr eaLnBrk="0"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4pPr>
            <a:lvl5pPr eaLnBrk="0"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9pPr>
          </a:lstStyle>
          <a:p>
            <a:pPr algn="ctr" eaLnBrk="1"/>
            <a:r>
              <a:rPr lang="ru-RU" altLang="ru-RU" b="1">
                <a:latin typeface="Arial Black" panose="020B0A04020102020204" pitchFamily="34" charset="0"/>
                <a:cs typeface="Times New Roman" panose="02020603050405020304" pitchFamily="18" charset="0"/>
              </a:rPr>
              <a:t>СИТУАЦИЯ </a:t>
            </a:r>
            <a:r>
              <a:rPr lang="ru-RU" altLang="ru-RU">
                <a:latin typeface="Arial Black" panose="020B0A04020102020204" pitchFamily="34" charset="0"/>
                <a:cs typeface="Times New Roman" panose="02020603050405020304" pitchFamily="18" charset="0"/>
              </a:rPr>
              <a:t>- это сочетание условий, которые обеспечивают успех</a:t>
            </a:r>
            <a:endParaRPr lang="ru-RU" altLang="ru-RU" sz="1000">
              <a:latin typeface="Arial Black" panose="020B0A04020102020204" pitchFamily="34" charset="0"/>
            </a:endParaRPr>
          </a:p>
        </p:txBody>
      </p:sp>
      <p:sp>
        <p:nvSpPr>
          <p:cNvPr id="5" name="Скругленный прямоугольник 4">
            <a:extLst>
              <a:ext uri="{FF2B5EF4-FFF2-40B4-BE49-F238E27FC236}">
                <a16:creationId xmlns:a16="http://schemas.microsoft.com/office/drawing/2014/main" id="{568699D0-8834-4CDD-AA87-8B39C73B507D}"/>
              </a:ext>
            </a:extLst>
          </p:cNvPr>
          <p:cNvSpPr/>
          <p:nvPr/>
        </p:nvSpPr>
        <p:spPr bwMode="auto">
          <a:xfrm>
            <a:off x="1571625" y="1928813"/>
            <a:ext cx="6429375" cy="914400"/>
          </a:xfrm>
          <a:prstGeom prst="round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indent="449263" eaLnBrk="0"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1pPr>
            <a:lvl2pPr eaLnBrk="0"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2pPr>
            <a:lvl3pPr eaLnBrk="0"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3pPr>
            <a:lvl4pPr eaLnBrk="0"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4pPr>
            <a:lvl5pPr eaLnBrk="0"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9pPr>
          </a:lstStyle>
          <a:p>
            <a:pPr algn="ctr">
              <a:lnSpc>
                <a:spcPct val="100000"/>
              </a:lnSpc>
              <a:buClrTx/>
              <a:buSzTx/>
            </a:pPr>
            <a:r>
              <a:rPr lang="ru-RU" altLang="ru-RU" b="1">
                <a:latin typeface="Arial Black" panose="020B0A04020102020204" pitchFamily="34" charset="0"/>
                <a:cs typeface="Times New Roman" panose="02020603050405020304" pitchFamily="18" charset="0"/>
              </a:rPr>
              <a:t>УСПЕХ- </a:t>
            </a:r>
            <a:r>
              <a:rPr lang="ru-RU" altLang="ru-RU">
                <a:latin typeface="Arial Black" panose="020B0A04020102020204" pitchFamily="34" charset="0"/>
                <a:cs typeface="Times New Roman" panose="02020603050405020304" pitchFamily="18" charset="0"/>
              </a:rPr>
              <a:t>это результат подобной ситуации</a:t>
            </a:r>
            <a:endParaRPr lang="ru-RU" altLang="ru-RU" sz="1000">
              <a:latin typeface="Arial Black" panose="020B0A04020102020204" pitchFamily="34" charset="0"/>
            </a:endParaRPr>
          </a:p>
        </p:txBody>
      </p:sp>
      <p:sp>
        <p:nvSpPr>
          <p:cNvPr id="6" name="Скругленный прямоугольник 5">
            <a:extLst>
              <a:ext uri="{FF2B5EF4-FFF2-40B4-BE49-F238E27FC236}">
                <a16:creationId xmlns:a16="http://schemas.microsoft.com/office/drawing/2014/main" id="{059775C8-E22F-4E4C-80B9-57B214330AA9}"/>
              </a:ext>
            </a:extLst>
          </p:cNvPr>
          <p:cNvSpPr/>
          <p:nvPr/>
        </p:nvSpPr>
        <p:spPr bwMode="auto">
          <a:xfrm>
            <a:off x="1571625" y="3143250"/>
            <a:ext cx="6429375" cy="2071688"/>
          </a:xfrm>
          <a:prstGeom prst="round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indent="449263" eaLnBrk="0"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1pPr>
            <a:lvl2pPr eaLnBrk="0"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2pPr>
            <a:lvl3pPr eaLnBrk="0"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3pPr>
            <a:lvl4pPr eaLnBrk="0"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4pPr>
            <a:lvl5pPr eaLnBrk="0"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9pPr>
          </a:lstStyle>
          <a:p>
            <a:pPr algn="ctr">
              <a:lnSpc>
                <a:spcPct val="100000"/>
              </a:lnSpc>
              <a:buClrTx/>
              <a:buSzTx/>
            </a:pPr>
            <a:r>
              <a:rPr lang="ru-RU" altLang="ru-RU" b="1">
                <a:latin typeface="Arial Black" panose="020B0A04020102020204" pitchFamily="34" charset="0"/>
                <a:cs typeface="Times New Roman" panose="02020603050405020304" pitchFamily="18" charset="0"/>
              </a:rPr>
              <a:t>ОЖИДАНИЕ УСПЕХА</a:t>
            </a:r>
            <a:r>
              <a:rPr lang="ru-RU" altLang="ru-RU">
                <a:latin typeface="Arial Black" panose="020B0A04020102020204" pitchFamily="34" charset="0"/>
                <a:cs typeface="Times New Roman" panose="02020603050405020304" pitchFamily="18" charset="0"/>
              </a:rPr>
              <a:t>– стремление заслужить одобрение; стремление утвердить свое «Я», свою позицию, сделать заявку на будущее, ожидание окружающих, личности, результат</a:t>
            </a:r>
            <a:endParaRPr lang="ru-RU" altLang="ru-RU" sz="1600"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buClrTx/>
              <a:buSzTx/>
            </a:pPr>
            <a:r>
              <a:rPr lang="ru-RU" altLang="ru-RU" sz="1600">
                <a:latin typeface="Arial Black" panose="020B0A04020102020204" pitchFamily="34" charset="0"/>
                <a:cs typeface="Times New Roman" panose="02020603050405020304" pitchFamily="18" charset="0"/>
              </a:rPr>
              <a:t>деятельности личности.</a:t>
            </a:r>
            <a:r>
              <a:rPr lang="ru-RU" altLang="ru-RU" sz="1000">
                <a:latin typeface="Arial Black" panose="020B0A04020102020204" pitchFamily="34" charset="0"/>
              </a:rPr>
              <a:t> </a:t>
            </a:r>
            <a:endParaRPr lang="ru-RU" altLang="ru-RU" sz="2800"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>
            <a:extLst>
              <a:ext uri="{FF2B5EF4-FFF2-40B4-BE49-F238E27FC236}">
                <a16:creationId xmlns:a16="http://schemas.microsoft.com/office/drawing/2014/main" id="{60632B5C-D38D-4F1E-B4B6-0210D6BB129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57188" y="428625"/>
            <a:ext cx="8405812" cy="966788"/>
          </a:xfrm>
        </p:spPr>
        <p:txBody>
          <a:bodyPr tIns="12600"/>
          <a:lstStyle/>
          <a:p>
            <a:pPr marL="12700" eaLnBrk="1">
              <a:lnSpc>
                <a:spcPct val="100000"/>
              </a:lnSpc>
              <a:spcBef>
                <a:spcPts val="1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</a:pPr>
            <a:r>
              <a:rPr lang="ru-RU" altLang="ru-RU" sz="3600">
                <a:latin typeface="Arial Black" panose="020B0A04020102020204" pitchFamily="34" charset="0"/>
              </a:rPr>
              <a:t>Ситуация успеха</a:t>
            </a:r>
            <a:endParaRPr lang="en-US" altLang="ru-RU" sz="3600" b="1">
              <a:solidFill>
                <a:srgbClr val="002E6B"/>
              </a:solidFill>
              <a:latin typeface="Arial" panose="020B0604020202020204" pitchFamily="34" charset="0"/>
            </a:endParaRPr>
          </a:p>
        </p:txBody>
      </p:sp>
      <p:sp>
        <p:nvSpPr>
          <p:cNvPr id="10249" name="Rectangle 9">
            <a:extLst>
              <a:ext uri="{FF2B5EF4-FFF2-40B4-BE49-F238E27FC236}">
                <a16:creationId xmlns:a16="http://schemas.microsoft.com/office/drawing/2014/main" id="{23D400A5-BCD6-450F-A7AA-83FEAE1C8D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0825" y="3154363"/>
            <a:ext cx="1042988" cy="8175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33120" rIns="0" bIns="0">
            <a:spAutoFit/>
          </a:bodyPr>
          <a:lstStyle>
            <a:lvl1pPr marL="12700" eaLnBrk="0">
              <a:tabLst>
                <a:tab pos="457200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1pPr>
            <a:lvl2pPr eaLnBrk="0">
              <a:tabLst>
                <a:tab pos="457200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2pPr>
            <a:lvl3pPr eaLnBrk="0">
              <a:tabLst>
                <a:tab pos="457200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3pPr>
            <a:lvl4pPr eaLnBrk="0">
              <a:tabLst>
                <a:tab pos="457200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4pPr>
            <a:lvl5pPr eaLnBrk="0">
              <a:tabLst>
                <a:tab pos="457200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9pPr>
          </a:lstStyle>
          <a:p>
            <a:pPr eaLnBrk="1">
              <a:lnSpc>
                <a:spcPct val="100000"/>
              </a:lnSpc>
              <a:spcBef>
                <a:spcPts val="263"/>
              </a:spcBef>
            </a:pPr>
            <a:r>
              <a:rPr lang="en-US" altLang="ru-RU" sz="1600">
                <a:solidFill>
                  <a:srgbClr val="FCE9DE"/>
                </a:solidFill>
                <a:latin typeface="Arial Black" panose="020B0A04020102020204" pitchFamily="34" charset="0"/>
              </a:rPr>
              <a:t>Ситуация</a:t>
            </a:r>
          </a:p>
          <a:p>
            <a:pPr eaLnBrk="1">
              <a:lnSpc>
                <a:spcPct val="100000"/>
              </a:lnSpc>
              <a:spcBef>
                <a:spcPts val="188"/>
              </a:spcBef>
            </a:pPr>
            <a:r>
              <a:rPr lang="en-US" altLang="ru-RU">
                <a:solidFill>
                  <a:srgbClr val="FCE9DE"/>
                </a:solidFill>
                <a:latin typeface="Arial Black" panose="020B0A04020102020204" pitchFamily="34" charset="0"/>
              </a:rPr>
              <a:t>успеха</a:t>
            </a:r>
          </a:p>
        </p:txBody>
      </p:sp>
      <p:graphicFrame>
        <p:nvGraphicFramePr>
          <p:cNvPr id="16" name="Таблица 15">
            <a:extLst>
              <a:ext uri="{FF2B5EF4-FFF2-40B4-BE49-F238E27FC236}">
                <a16:creationId xmlns:a16="http://schemas.microsoft.com/office/drawing/2014/main" id="{EBF99D79-1D8A-4045-99D0-7CE9F56EF736}"/>
              </a:ext>
            </a:extLst>
          </p:cNvPr>
          <p:cNvGraphicFramePr>
            <a:graphicFrameLocks noGrp="1"/>
          </p:cNvGraphicFramePr>
          <p:nvPr/>
        </p:nvGraphicFramePr>
        <p:xfrm>
          <a:off x="785813" y="1071563"/>
          <a:ext cx="7643812" cy="4214812"/>
        </p:xfrm>
        <a:graphic>
          <a:graphicData uri="http://schemas.openxmlformats.org/drawingml/2006/table">
            <a:tbl>
              <a:tblPr/>
              <a:tblGrid>
                <a:gridCol w="2638425">
                  <a:extLst>
                    <a:ext uri="{9D8B030D-6E8A-4147-A177-3AD203B41FA5}">
                      <a16:colId xmlns:a16="http://schemas.microsoft.com/office/drawing/2014/main" val="3750389883"/>
                    </a:ext>
                  </a:extLst>
                </a:gridCol>
                <a:gridCol w="2416175">
                  <a:extLst>
                    <a:ext uri="{9D8B030D-6E8A-4147-A177-3AD203B41FA5}">
                      <a16:colId xmlns:a16="http://schemas.microsoft.com/office/drawing/2014/main" val="529801793"/>
                    </a:ext>
                  </a:extLst>
                </a:gridCol>
                <a:gridCol w="2589212">
                  <a:extLst>
                    <a:ext uri="{9D8B030D-6E8A-4147-A177-3AD203B41FA5}">
                      <a16:colId xmlns:a16="http://schemas.microsoft.com/office/drawing/2014/main" val="3922777668"/>
                    </a:ext>
                  </a:extLst>
                </a:gridCol>
              </a:tblGrid>
              <a:tr h="847725">
                <a:tc>
                  <a:txBody>
                    <a:bodyPr/>
                    <a:lstStyle>
                      <a:lvl1pPr marL="69850" eaLnBrk="0">
                        <a:lnSpc>
                          <a:spcPct val="83000"/>
                        </a:lnSpc>
                        <a:spcBef>
                          <a:spcPts val="1425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1pPr>
                      <a:lvl2pPr eaLnBrk="0">
                        <a:lnSpc>
                          <a:spcPct val="83000"/>
                        </a:lnSpc>
                        <a:spcBef>
                          <a:spcPts val="1138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2pPr>
                      <a:lvl3pPr eaLnBrk="0">
                        <a:lnSpc>
                          <a:spcPct val="83000"/>
                        </a:lnSpc>
                        <a:spcBef>
                          <a:spcPts val="85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3pPr>
                      <a:lvl4pPr eaLnBrk="0">
                        <a:lnSpc>
                          <a:spcPct val="83000"/>
                        </a:lnSpc>
                        <a:spcBef>
                          <a:spcPts val="575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4pPr>
                      <a:lvl5pPr eaLnBrk="0">
                        <a:lnSpc>
                          <a:spcPct val="83000"/>
                        </a:lnSpc>
                        <a:spcBef>
                          <a:spcPts val="288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9pPr>
                    </a:lstStyle>
                    <a:p>
                      <a:pPr marL="6985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985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Times New Roman" panose="02020603050405020304" pitchFamily="18" charset="0"/>
                        </a:rPr>
                        <a:t>С социально-психологической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9850" marR="0" lvl="0" indent="0" algn="ctr" defTabSz="914400" rtl="0" eaLnBrk="1" fontAlgn="base" latinLnBrk="0" hangingPunct="1">
                        <a:lnSpc>
                          <a:spcPts val="13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Times New Roman" panose="02020603050405020304" pitchFamily="18" charset="0"/>
                        </a:rPr>
                        <a:t>точки зрения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66675" eaLnBrk="0">
                        <a:lnSpc>
                          <a:spcPct val="83000"/>
                        </a:lnSpc>
                        <a:spcBef>
                          <a:spcPts val="1425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1pPr>
                      <a:lvl2pPr eaLnBrk="0">
                        <a:lnSpc>
                          <a:spcPct val="83000"/>
                        </a:lnSpc>
                        <a:spcBef>
                          <a:spcPts val="1138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2pPr>
                      <a:lvl3pPr eaLnBrk="0">
                        <a:lnSpc>
                          <a:spcPct val="83000"/>
                        </a:lnSpc>
                        <a:spcBef>
                          <a:spcPts val="85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3pPr>
                      <a:lvl4pPr eaLnBrk="0">
                        <a:lnSpc>
                          <a:spcPct val="83000"/>
                        </a:lnSpc>
                        <a:spcBef>
                          <a:spcPts val="575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4pPr>
                      <a:lvl5pPr eaLnBrk="0">
                        <a:lnSpc>
                          <a:spcPct val="83000"/>
                        </a:lnSpc>
                        <a:spcBef>
                          <a:spcPts val="288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9pPr>
                    </a:lstStyle>
                    <a:p>
                      <a:pPr marL="66675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6675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Times New Roman" panose="02020603050405020304" pitchFamily="18" charset="0"/>
                        </a:rPr>
                        <a:t>С психологической точки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6675" marR="0" lvl="0" indent="0" algn="ctr" defTabSz="914400" rtl="0" eaLnBrk="1" fontAlgn="base" latinLnBrk="0" hangingPunct="1">
                        <a:lnSpc>
                          <a:spcPts val="13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Times New Roman" panose="02020603050405020304" pitchFamily="18" charset="0"/>
                        </a:rPr>
                        <a:t>зрения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69850" eaLnBrk="0">
                        <a:lnSpc>
                          <a:spcPct val="83000"/>
                        </a:lnSpc>
                        <a:spcBef>
                          <a:spcPts val="1425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1pPr>
                      <a:lvl2pPr eaLnBrk="0">
                        <a:lnSpc>
                          <a:spcPct val="83000"/>
                        </a:lnSpc>
                        <a:spcBef>
                          <a:spcPts val="1138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2pPr>
                      <a:lvl3pPr eaLnBrk="0">
                        <a:lnSpc>
                          <a:spcPct val="83000"/>
                        </a:lnSpc>
                        <a:spcBef>
                          <a:spcPts val="85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3pPr>
                      <a:lvl4pPr eaLnBrk="0">
                        <a:lnSpc>
                          <a:spcPct val="83000"/>
                        </a:lnSpc>
                        <a:spcBef>
                          <a:spcPts val="575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4pPr>
                      <a:lvl5pPr eaLnBrk="0">
                        <a:lnSpc>
                          <a:spcPct val="83000"/>
                        </a:lnSpc>
                        <a:spcBef>
                          <a:spcPts val="288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9pPr>
                    </a:lstStyle>
                    <a:p>
                      <a:pPr marL="6985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985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Times New Roman" panose="02020603050405020304" pitchFamily="18" charset="0"/>
                        </a:rPr>
                        <a:t>С педагогической точки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9850" marR="0" lvl="0" indent="0" algn="ctr" defTabSz="914400" rtl="0" eaLnBrk="1" fontAlgn="base" latinLnBrk="0" hangingPunct="1">
                        <a:lnSpc>
                          <a:spcPts val="13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Times New Roman" panose="02020603050405020304" pitchFamily="18" charset="0"/>
                        </a:rPr>
                        <a:t>зрения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875918"/>
                  </a:ext>
                </a:extLst>
              </a:tr>
              <a:tr h="420688">
                <a:tc>
                  <a:txBody>
                    <a:bodyPr/>
                    <a:lstStyle>
                      <a:lvl1pPr marL="69850" eaLnBrk="0">
                        <a:lnSpc>
                          <a:spcPct val="83000"/>
                        </a:lnSpc>
                        <a:spcBef>
                          <a:spcPts val="1425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1pPr>
                      <a:lvl2pPr eaLnBrk="0">
                        <a:lnSpc>
                          <a:spcPct val="83000"/>
                        </a:lnSpc>
                        <a:spcBef>
                          <a:spcPts val="1138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2pPr>
                      <a:lvl3pPr eaLnBrk="0">
                        <a:lnSpc>
                          <a:spcPct val="83000"/>
                        </a:lnSpc>
                        <a:spcBef>
                          <a:spcPts val="85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3pPr>
                      <a:lvl4pPr eaLnBrk="0">
                        <a:lnSpc>
                          <a:spcPct val="83000"/>
                        </a:lnSpc>
                        <a:spcBef>
                          <a:spcPts val="575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4pPr>
                      <a:lvl5pPr eaLnBrk="0">
                        <a:lnSpc>
                          <a:spcPct val="83000"/>
                        </a:lnSpc>
                        <a:spcBef>
                          <a:spcPts val="288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9pPr>
                    </a:lstStyle>
                    <a:p>
                      <a:pPr marL="69850" marR="0" lvl="0" indent="0" algn="ctr" defTabSz="914400" rtl="0" eaLnBrk="1" fontAlgn="base" latinLnBrk="0" hangingPunct="1">
                        <a:lnSpc>
                          <a:spcPts val="12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Times New Roman" panose="02020603050405020304" pitchFamily="18" charset="0"/>
                        </a:rPr>
                        <a:t>Оптимальное соотношение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66675" eaLnBrk="0">
                        <a:lnSpc>
                          <a:spcPct val="83000"/>
                        </a:lnSpc>
                        <a:spcBef>
                          <a:spcPts val="1425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1pPr>
                      <a:lvl2pPr eaLnBrk="0">
                        <a:lnSpc>
                          <a:spcPct val="83000"/>
                        </a:lnSpc>
                        <a:spcBef>
                          <a:spcPts val="1138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2pPr>
                      <a:lvl3pPr eaLnBrk="0">
                        <a:lnSpc>
                          <a:spcPct val="83000"/>
                        </a:lnSpc>
                        <a:spcBef>
                          <a:spcPts val="85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3pPr>
                      <a:lvl4pPr eaLnBrk="0">
                        <a:lnSpc>
                          <a:spcPct val="83000"/>
                        </a:lnSpc>
                        <a:spcBef>
                          <a:spcPts val="575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4pPr>
                      <a:lvl5pPr eaLnBrk="0">
                        <a:lnSpc>
                          <a:spcPct val="83000"/>
                        </a:lnSpc>
                        <a:spcBef>
                          <a:spcPts val="288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9pPr>
                    </a:lstStyle>
                    <a:p>
                      <a:pPr marL="66675" marR="0" lvl="0" indent="0" algn="ctr" defTabSz="914400" rtl="0" eaLnBrk="1" fontAlgn="base" latinLnBrk="0" hangingPunct="1">
                        <a:lnSpc>
                          <a:spcPts val="12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Times New Roman" panose="02020603050405020304" pitchFamily="18" charset="0"/>
                        </a:rPr>
                        <a:t>Переживание состояния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69850" eaLnBrk="0">
                        <a:lnSpc>
                          <a:spcPct val="83000"/>
                        </a:lnSpc>
                        <a:spcBef>
                          <a:spcPts val="1425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1pPr>
                      <a:lvl2pPr eaLnBrk="0">
                        <a:lnSpc>
                          <a:spcPct val="83000"/>
                        </a:lnSpc>
                        <a:spcBef>
                          <a:spcPts val="1138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2pPr>
                      <a:lvl3pPr eaLnBrk="0">
                        <a:lnSpc>
                          <a:spcPct val="83000"/>
                        </a:lnSpc>
                        <a:spcBef>
                          <a:spcPts val="85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3pPr>
                      <a:lvl4pPr eaLnBrk="0">
                        <a:lnSpc>
                          <a:spcPct val="83000"/>
                        </a:lnSpc>
                        <a:spcBef>
                          <a:spcPts val="575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4pPr>
                      <a:lvl5pPr eaLnBrk="0">
                        <a:lnSpc>
                          <a:spcPct val="83000"/>
                        </a:lnSpc>
                        <a:spcBef>
                          <a:spcPts val="288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9pPr>
                    </a:lstStyle>
                    <a:p>
                      <a:pPr marL="69850" marR="0" lvl="0" indent="0" algn="ctr" defTabSz="914400" rtl="0" eaLnBrk="1" fontAlgn="base" latinLnBrk="0" hangingPunct="1">
                        <a:lnSpc>
                          <a:spcPts val="12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Times New Roman" panose="02020603050405020304" pitchFamily="18" charset="0"/>
                        </a:rPr>
                        <a:t>Целенаправленное,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418478"/>
                  </a:ext>
                </a:extLst>
              </a:tr>
              <a:tr h="420688">
                <a:tc>
                  <a:txBody>
                    <a:bodyPr/>
                    <a:lstStyle>
                      <a:lvl1pPr marL="69850" eaLnBrk="0">
                        <a:lnSpc>
                          <a:spcPct val="83000"/>
                        </a:lnSpc>
                        <a:spcBef>
                          <a:spcPts val="1425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1pPr>
                      <a:lvl2pPr eaLnBrk="0">
                        <a:lnSpc>
                          <a:spcPct val="83000"/>
                        </a:lnSpc>
                        <a:spcBef>
                          <a:spcPts val="1138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2pPr>
                      <a:lvl3pPr eaLnBrk="0">
                        <a:lnSpc>
                          <a:spcPct val="83000"/>
                        </a:lnSpc>
                        <a:spcBef>
                          <a:spcPts val="85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3pPr>
                      <a:lvl4pPr eaLnBrk="0">
                        <a:lnSpc>
                          <a:spcPct val="83000"/>
                        </a:lnSpc>
                        <a:spcBef>
                          <a:spcPts val="575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4pPr>
                      <a:lvl5pPr eaLnBrk="0">
                        <a:lnSpc>
                          <a:spcPct val="83000"/>
                        </a:lnSpc>
                        <a:spcBef>
                          <a:spcPts val="288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9pPr>
                    </a:lstStyle>
                    <a:p>
                      <a:pPr marL="69850" marR="0" lvl="0" indent="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Times New Roman" panose="02020603050405020304" pitchFamily="18" charset="0"/>
                        </a:rPr>
                        <a:t>между ожиданиями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66675" eaLnBrk="0">
                        <a:lnSpc>
                          <a:spcPct val="83000"/>
                        </a:lnSpc>
                        <a:spcBef>
                          <a:spcPts val="1425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1pPr>
                      <a:lvl2pPr eaLnBrk="0">
                        <a:lnSpc>
                          <a:spcPct val="83000"/>
                        </a:lnSpc>
                        <a:spcBef>
                          <a:spcPts val="1138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2pPr>
                      <a:lvl3pPr eaLnBrk="0">
                        <a:lnSpc>
                          <a:spcPct val="83000"/>
                        </a:lnSpc>
                        <a:spcBef>
                          <a:spcPts val="85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3pPr>
                      <a:lvl4pPr eaLnBrk="0">
                        <a:lnSpc>
                          <a:spcPct val="83000"/>
                        </a:lnSpc>
                        <a:spcBef>
                          <a:spcPts val="575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4pPr>
                      <a:lvl5pPr eaLnBrk="0">
                        <a:lnSpc>
                          <a:spcPct val="83000"/>
                        </a:lnSpc>
                        <a:spcBef>
                          <a:spcPts val="288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9pPr>
                    </a:lstStyle>
                    <a:p>
                      <a:pPr marL="66675" marR="0" lvl="0" indent="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Times New Roman" panose="02020603050405020304" pitchFamily="18" charset="0"/>
                        </a:rPr>
                        <a:t>радости, удовлетворения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69850" eaLnBrk="0">
                        <a:lnSpc>
                          <a:spcPct val="83000"/>
                        </a:lnSpc>
                        <a:spcBef>
                          <a:spcPts val="1425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1pPr>
                      <a:lvl2pPr eaLnBrk="0">
                        <a:lnSpc>
                          <a:spcPct val="83000"/>
                        </a:lnSpc>
                        <a:spcBef>
                          <a:spcPts val="1138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2pPr>
                      <a:lvl3pPr eaLnBrk="0">
                        <a:lnSpc>
                          <a:spcPct val="83000"/>
                        </a:lnSpc>
                        <a:spcBef>
                          <a:spcPts val="85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3pPr>
                      <a:lvl4pPr eaLnBrk="0">
                        <a:lnSpc>
                          <a:spcPct val="83000"/>
                        </a:lnSpc>
                        <a:spcBef>
                          <a:spcPts val="575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4pPr>
                      <a:lvl5pPr eaLnBrk="0">
                        <a:lnSpc>
                          <a:spcPct val="83000"/>
                        </a:lnSpc>
                        <a:spcBef>
                          <a:spcPts val="288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9pPr>
                    </a:lstStyle>
                    <a:p>
                      <a:pPr marL="69850" marR="0" lvl="0" indent="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Times New Roman" panose="02020603050405020304" pitchFamily="18" charset="0"/>
                        </a:rPr>
                        <a:t>организованное сочетание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9127081"/>
                  </a:ext>
                </a:extLst>
              </a:tr>
              <a:tr h="420688">
                <a:tc>
                  <a:txBody>
                    <a:bodyPr/>
                    <a:lstStyle>
                      <a:lvl1pPr marL="69850" eaLnBrk="0">
                        <a:lnSpc>
                          <a:spcPct val="83000"/>
                        </a:lnSpc>
                        <a:spcBef>
                          <a:spcPts val="1425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1pPr>
                      <a:lvl2pPr eaLnBrk="0">
                        <a:lnSpc>
                          <a:spcPct val="83000"/>
                        </a:lnSpc>
                        <a:spcBef>
                          <a:spcPts val="1138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2pPr>
                      <a:lvl3pPr eaLnBrk="0">
                        <a:lnSpc>
                          <a:spcPct val="83000"/>
                        </a:lnSpc>
                        <a:spcBef>
                          <a:spcPts val="85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3pPr>
                      <a:lvl4pPr eaLnBrk="0">
                        <a:lnSpc>
                          <a:spcPct val="83000"/>
                        </a:lnSpc>
                        <a:spcBef>
                          <a:spcPts val="575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4pPr>
                      <a:lvl5pPr eaLnBrk="0">
                        <a:lnSpc>
                          <a:spcPct val="83000"/>
                        </a:lnSpc>
                        <a:spcBef>
                          <a:spcPts val="288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9pPr>
                    </a:lstStyle>
                    <a:p>
                      <a:pPr marL="69850" marR="0" lvl="0" indent="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Times New Roman" panose="02020603050405020304" pitchFamily="18" charset="0"/>
                        </a:rPr>
                        <a:t>окружающих, личности и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66675" eaLnBrk="0">
                        <a:lnSpc>
                          <a:spcPct val="83000"/>
                        </a:lnSpc>
                        <a:spcBef>
                          <a:spcPts val="1425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1pPr>
                      <a:lvl2pPr eaLnBrk="0">
                        <a:lnSpc>
                          <a:spcPct val="83000"/>
                        </a:lnSpc>
                        <a:spcBef>
                          <a:spcPts val="1138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2pPr>
                      <a:lvl3pPr eaLnBrk="0">
                        <a:lnSpc>
                          <a:spcPct val="83000"/>
                        </a:lnSpc>
                        <a:spcBef>
                          <a:spcPts val="85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3pPr>
                      <a:lvl4pPr eaLnBrk="0">
                        <a:lnSpc>
                          <a:spcPct val="83000"/>
                        </a:lnSpc>
                        <a:spcBef>
                          <a:spcPts val="575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4pPr>
                      <a:lvl5pPr eaLnBrk="0">
                        <a:lnSpc>
                          <a:spcPct val="83000"/>
                        </a:lnSpc>
                        <a:spcBef>
                          <a:spcPts val="288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9pPr>
                    </a:lstStyle>
                    <a:p>
                      <a:pPr marL="66675" marR="0" lvl="0" indent="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Times New Roman" panose="02020603050405020304" pitchFamily="18" charset="0"/>
                        </a:rPr>
                        <a:t>от того, что результат, к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69850" eaLnBrk="0">
                        <a:lnSpc>
                          <a:spcPct val="83000"/>
                        </a:lnSpc>
                        <a:spcBef>
                          <a:spcPts val="1425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1pPr>
                      <a:lvl2pPr eaLnBrk="0">
                        <a:lnSpc>
                          <a:spcPct val="83000"/>
                        </a:lnSpc>
                        <a:spcBef>
                          <a:spcPts val="1138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2pPr>
                      <a:lvl3pPr eaLnBrk="0">
                        <a:lnSpc>
                          <a:spcPct val="83000"/>
                        </a:lnSpc>
                        <a:spcBef>
                          <a:spcPts val="85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3pPr>
                      <a:lvl4pPr eaLnBrk="0">
                        <a:lnSpc>
                          <a:spcPct val="83000"/>
                        </a:lnSpc>
                        <a:spcBef>
                          <a:spcPts val="575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4pPr>
                      <a:lvl5pPr eaLnBrk="0">
                        <a:lnSpc>
                          <a:spcPct val="83000"/>
                        </a:lnSpc>
                        <a:spcBef>
                          <a:spcPts val="288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9pPr>
                    </a:lstStyle>
                    <a:p>
                      <a:pPr marL="69850" marR="0" lvl="0" indent="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Times New Roman" panose="02020603050405020304" pitchFamily="18" charset="0"/>
                        </a:rPr>
                        <a:t>условий, при которых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6080717"/>
                  </a:ext>
                </a:extLst>
              </a:tr>
              <a:tr h="420688">
                <a:tc>
                  <a:txBody>
                    <a:bodyPr/>
                    <a:lstStyle>
                      <a:lvl1pPr marL="69850" eaLnBrk="0">
                        <a:lnSpc>
                          <a:spcPct val="83000"/>
                        </a:lnSpc>
                        <a:spcBef>
                          <a:spcPts val="1425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1pPr>
                      <a:lvl2pPr eaLnBrk="0">
                        <a:lnSpc>
                          <a:spcPct val="83000"/>
                        </a:lnSpc>
                        <a:spcBef>
                          <a:spcPts val="1138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2pPr>
                      <a:lvl3pPr eaLnBrk="0">
                        <a:lnSpc>
                          <a:spcPct val="83000"/>
                        </a:lnSpc>
                        <a:spcBef>
                          <a:spcPts val="85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3pPr>
                      <a:lvl4pPr eaLnBrk="0">
                        <a:lnSpc>
                          <a:spcPct val="83000"/>
                        </a:lnSpc>
                        <a:spcBef>
                          <a:spcPts val="575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4pPr>
                      <a:lvl5pPr eaLnBrk="0">
                        <a:lnSpc>
                          <a:spcPct val="83000"/>
                        </a:lnSpc>
                        <a:spcBef>
                          <a:spcPts val="288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9pPr>
                    </a:lstStyle>
                    <a:p>
                      <a:pPr marL="69850" marR="0" lvl="0" indent="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Times New Roman" panose="02020603050405020304" pitchFamily="18" charset="0"/>
                        </a:rPr>
                        <a:t>результатами её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66675" eaLnBrk="0">
                        <a:lnSpc>
                          <a:spcPct val="83000"/>
                        </a:lnSpc>
                        <a:spcBef>
                          <a:spcPts val="1425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1pPr>
                      <a:lvl2pPr eaLnBrk="0">
                        <a:lnSpc>
                          <a:spcPct val="83000"/>
                        </a:lnSpc>
                        <a:spcBef>
                          <a:spcPts val="1138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2pPr>
                      <a:lvl3pPr eaLnBrk="0">
                        <a:lnSpc>
                          <a:spcPct val="83000"/>
                        </a:lnSpc>
                        <a:spcBef>
                          <a:spcPts val="85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3pPr>
                      <a:lvl4pPr eaLnBrk="0">
                        <a:lnSpc>
                          <a:spcPct val="83000"/>
                        </a:lnSpc>
                        <a:spcBef>
                          <a:spcPts val="575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4pPr>
                      <a:lvl5pPr eaLnBrk="0">
                        <a:lnSpc>
                          <a:spcPct val="83000"/>
                        </a:lnSpc>
                        <a:spcBef>
                          <a:spcPts val="288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9pPr>
                    </a:lstStyle>
                    <a:p>
                      <a:pPr marL="66675" marR="0" lvl="0" indent="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Times New Roman" panose="02020603050405020304" pitchFamily="18" charset="0"/>
                        </a:rPr>
                        <a:t>которому личность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69850" eaLnBrk="0">
                        <a:lnSpc>
                          <a:spcPct val="83000"/>
                        </a:lnSpc>
                        <a:spcBef>
                          <a:spcPts val="1425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1pPr>
                      <a:lvl2pPr eaLnBrk="0">
                        <a:lnSpc>
                          <a:spcPct val="83000"/>
                        </a:lnSpc>
                        <a:spcBef>
                          <a:spcPts val="1138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2pPr>
                      <a:lvl3pPr eaLnBrk="0">
                        <a:lnSpc>
                          <a:spcPct val="83000"/>
                        </a:lnSpc>
                        <a:spcBef>
                          <a:spcPts val="85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3pPr>
                      <a:lvl4pPr eaLnBrk="0">
                        <a:lnSpc>
                          <a:spcPct val="83000"/>
                        </a:lnSpc>
                        <a:spcBef>
                          <a:spcPts val="575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4pPr>
                      <a:lvl5pPr eaLnBrk="0">
                        <a:lnSpc>
                          <a:spcPct val="83000"/>
                        </a:lnSpc>
                        <a:spcBef>
                          <a:spcPts val="288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9pPr>
                    </a:lstStyle>
                    <a:p>
                      <a:pPr marL="69850" marR="0" lvl="0" indent="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Times New Roman" panose="02020603050405020304" pitchFamily="18" charset="0"/>
                        </a:rPr>
                        <a:t>создаётся возможность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5215445"/>
                  </a:ext>
                </a:extLst>
              </a:tr>
              <a:tr h="420688">
                <a:tc>
                  <a:txBody>
                    <a:bodyPr/>
                    <a:lstStyle>
                      <a:lvl1pPr marL="69850" eaLnBrk="0">
                        <a:lnSpc>
                          <a:spcPct val="83000"/>
                        </a:lnSpc>
                        <a:spcBef>
                          <a:spcPts val="1425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1pPr>
                      <a:lvl2pPr eaLnBrk="0">
                        <a:lnSpc>
                          <a:spcPct val="83000"/>
                        </a:lnSpc>
                        <a:spcBef>
                          <a:spcPts val="1138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2pPr>
                      <a:lvl3pPr eaLnBrk="0">
                        <a:lnSpc>
                          <a:spcPct val="83000"/>
                        </a:lnSpc>
                        <a:spcBef>
                          <a:spcPts val="85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3pPr>
                      <a:lvl4pPr eaLnBrk="0">
                        <a:lnSpc>
                          <a:spcPct val="83000"/>
                        </a:lnSpc>
                        <a:spcBef>
                          <a:spcPts val="575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4pPr>
                      <a:lvl5pPr eaLnBrk="0">
                        <a:lnSpc>
                          <a:spcPct val="83000"/>
                        </a:lnSpc>
                        <a:spcBef>
                          <a:spcPts val="288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9pPr>
                    </a:lstStyle>
                    <a:p>
                      <a:pPr marL="69850" marR="0" lvl="0" indent="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Times New Roman" panose="02020603050405020304" pitchFamily="18" charset="0"/>
                        </a:rPr>
                        <a:t>деятельности.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66675" eaLnBrk="0">
                        <a:lnSpc>
                          <a:spcPct val="83000"/>
                        </a:lnSpc>
                        <a:spcBef>
                          <a:spcPts val="1425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1pPr>
                      <a:lvl2pPr eaLnBrk="0">
                        <a:lnSpc>
                          <a:spcPct val="83000"/>
                        </a:lnSpc>
                        <a:spcBef>
                          <a:spcPts val="1138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2pPr>
                      <a:lvl3pPr eaLnBrk="0">
                        <a:lnSpc>
                          <a:spcPct val="83000"/>
                        </a:lnSpc>
                        <a:spcBef>
                          <a:spcPts val="85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3pPr>
                      <a:lvl4pPr eaLnBrk="0">
                        <a:lnSpc>
                          <a:spcPct val="83000"/>
                        </a:lnSpc>
                        <a:spcBef>
                          <a:spcPts val="575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4pPr>
                      <a:lvl5pPr eaLnBrk="0">
                        <a:lnSpc>
                          <a:spcPct val="83000"/>
                        </a:lnSpc>
                        <a:spcBef>
                          <a:spcPts val="288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9pPr>
                    </a:lstStyle>
                    <a:p>
                      <a:pPr marL="66675" marR="0" lvl="0" indent="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Times New Roman" panose="02020603050405020304" pitchFamily="18" charset="0"/>
                        </a:rPr>
                        <a:t>стремилась, либо совпал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69850" eaLnBrk="0">
                        <a:lnSpc>
                          <a:spcPct val="83000"/>
                        </a:lnSpc>
                        <a:spcBef>
                          <a:spcPts val="1425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1pPr>
                      <a:lvl2pPr eaLnBrk="0">
                        <a:lnSpc>
                          <a:spcPct val="83000"/>
                        </a:lnSpc>
                        <a:spcBef>
                          <a:spcPts val="1138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2pPr>
                      <a:lvl3pPr eaLnBrk="0">
                        <a:lnSpc>
                          <a:spcPct val="83000"/>
                        </a:lnSpc>
                        <a:spcBef>
                          <a:spcPts val="85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3pPr>
                      <a:lvl4pPr eaLnBrk="0">
                        <a:lnSpc>
                          <a:spcPct val="83000"/>
                        </a:lnSpc>
                        <a:spcBef>
                          <a:spcPts val="575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4pPr>
                      <a:lvl5pPr eaLnBrk="0">
                        <a:lnSpc>
                          <a:spcPct val="83000"/>
                        </a:lnSpc>
                        <a:spcBef>
                          <a:spcPts val="288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9pPr>
                    </a:lstStyle>
                    <a:p>
                      <a:pPr marL="69850" marR="0" lvl="0" indent="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Times New Roman" panose="02020603050405020304" pitchFamily="18" charset="0"/>
                        </a:rPr>
                        <a:t>достичь значительных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2345188"/>
                  </a:ext>
                </a:extLst>
              </a:tr>
              <a:tr h="420688">
                <a:tc>
                  <a:txBody>
                    <a:bodyPr/>
                    <a:lstStyle>
                      <a:lvl1pPr eaLnBrk="0">
                        <a:lnSpc>
                          <a:spcPct val="83000"/>
                        </a:lnSpc>
                        <a:spcBef>
                          <a:spcPts val="1425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1pPr>
                      <a:lvl2pPr eaLnBrk="0">
                        <a:lnSpc>
                          <a:spcPct val="83000"/>
                        </a:lnSpc>
                        <a:spcBef>
                          <a:spcPts val="1138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2pPr>
                      <a:lvl3pPr eaLnBrk="0">
                        <a:lnSpc>
                          <a:spcPct val="83000"/>
                        </a:lnSpc>
                        <a:spcBef>
                          <a:spcPts val="85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3pPr>
                      <a:lvl4pPr eaLnBrk="0">
                        <a:lnSpc>
                          <a:spcPct val="83000"/>
                        </a:lnSpc>
                        <a:spcBef>
                          <a:spcPts val="575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4pPr>
                      <a:lvl5pPr eaLnBrk="0">
                        <a:lnSpc>
                          <a:spcPct val="83000"/>
                        </a:lnSpc>
                        <a:spcBef>
                          <a:spcPts val="288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66675" eaLnBrk="0">
                        <a:lnSpc>
                          <a:spcPct val="83000"/>
                        </a:lnSpc>
                        <a:spcBef>
                          <a:spcPts val="1425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1pPr>
                      <a:lvl2pPr eaLnBrk="0">
                        <a:lnSpc>
                          <a:spcPct val="83000"/>
                        </a:lnSpc>
                        <a:spcBef>
                          <a:spcPts val="1138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2pPr>
                      <a:lvl3pPr eaLnBrk="0">
                        <a:lnSpc>
                          <a:spcPct val="83000"/>
                        </a:lnSpc>
                        <a:spcBef>
                          <a:spcPts val="85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3pPr>
                      <a:lvl4pPr eaLnBrk="0">
                        <a:lnSpc>
                          <a:spcPct val="83000"/>
                        </a:lnSpc>
                        <a:spcBef>
                          <a:spcPts val="575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4pPr>
                      <a:lvl5pPr eaLnBrk="0">
                        <a:lnSpc>
                          <a:spcPct val="83000"/>
                        </a:lnSpc>
                        <a:spcBef>
                          <a:spcPts val="288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9pPr>
                    </a:lstStyle>
                    <a:p>
                      <a:pPr marL="66675" marR="0" lvl="0" indent="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Times New Roman" panose="02020603050405020304" pitchFamily="18" charset="0"/>
                        </a:rPr>
                        <a:t>с уровнем притязания,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69850" eaLnBrk="0">
                        <a:lnSpc>
                          <a:spcPct val="83000"/>
                        </a:lnSpc>
                        <a:spcBef>
                          <a:spcPts val="1425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1pPr>
                      <a:lvl2pPr eaLnBrk="0">
                        <a:lnSpc>
                          <a:spcPct val="83000"/>
                        </a:lnSpc>
                        <a:spcBef>
                          <a:spcPts val="1138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2pPr>
                      <a:lvl3pPr eaLnBrk="0">
                        <a:lnSpc>
                          <a:spcPct val="83000"/>
                        </a:lnSpc>
                        <a:spcBef>
                          <a:spcPts val="85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3pPr>
                      <a:lvl4pPr eaLnBrk="0">
                        <a:lnSpc>
                          <a:spcPct val="83000"/>
                        </a:lnSpc>
                        <a:spcBef>
                          <a:spcPts val="575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4pPr>
                      <a:lvl5pPr eaLnBrk="0">
                        <a:lnSpc>
                          <a:spcPct val="83000"/>
                        </a:lnSpc>
                        <a:spcBef>
                          <a:spcPts val="288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9pPr>
                    </a:lstStyle>
                    <a:p>
                      <a:pPr marL="69850" marR="0" lvl="0" indent="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Times New Roman" panose="02020603050405020304" pitchFamily="18" charset="0"/>
                        </a:rPr>
                        <a:t>результатов в деятельности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242353"/>
                  </a:ext>
                </a:extLst>
              </a:tr>
              <a:tr h="420688">
                <a:tc>
                  <a:txBody>
                    <a:bodyPr/>
                    <a:lstStyle>
                      <a:lvl1pPr eaLnBrk="0">
                        <a:lnSpc>
                          <a:spcPct val="83000"/>
                        </a:lnSpc>
                        <a:spcBef>
                          <a:spcPts val="1425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1pPr>
                      <a:lvl2pPr eaLnBrk="0">
                        <a:lnSpc>
                          <a:spcPct val="83000"/>
                        </a:lnSpc>
                        <a:spcBef>
                          <a:spcPts val="1138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2pPr>
                      <a:lvl3pPr eaLnBrk="0">
                        <a:lnSpc>
                          <a:spcPct val="83000"/>
                        </a:lnSpc>
                        <a:spcBef>
                          <a:spcPts val="85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3pPr>
                      <a:lvl4pPr eaLnBrk="0">
                        <a:lnSpc>
                          <a:spcPct val="83000"/>
                        </a:lnSpc>
                        <a:spcBef>
                          <a:spcPts val="575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4pPr>
                      <a:lvl5pPr eaLnBrk="0">
                        <a:lnSpc>
                          <a:spcPct val="83000"/>
                        </a:lnSpc>
                        <a:spcBef>
                          <a:spcPts val="288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66675" eaLnBrk="0">
                        <a:lnSpc>
                          <a:spcPct val="83000"/>
                        </a:lnSpc>
                        <a:spcBef>
                          <a:spcPts val="1425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1pPr>
                      <a:lvl2pPr eaLnBrk="0">
                        <a:lnSpc>
                          <a:spcPct val="83000"/>
                        </a:lnSpc>
                        <a:spcBef>
                          <a:spcPts val="1138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2pPr>
                      <a:lvl3pPr eaLnBrk="0">
                        <a:lnSpc>
                          <a:spcPct val="83000"/>
                        </a:lnSpc>
                        <a:spcBef>
                          <a:spcPts val="85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3pPr>
                      <a:lvl4pPr eaLnBrk="0">
                        <a:lnSpc>
                          <a:spcPct val="83000"/>
                        </a:lnSpc>
                        <a:spcBef>
                          <a:spcPts val="575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4pPr>
                      <a:lvl5pPr eaLnBrk="0">
                        <a:lnSpc>
                          <a:spcPct val="83000"/>
                        </a:lnSpc>
                        <a:spcBef>
                          <a:spcPts val="288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9pPr>
                    </a:lstStyle>
                    <a:p>
                      <a:pPr marL="66675" marR="0" lvl="0" indent="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Times New Roman" panose="02020603050405020304" pitchFamily="18" charset="0"/>
                        </a:rPr>
                        <a:t>либо превзошел их.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69850" eaLnBrk="0">
                        <a:lnSpc>
                          <a:spcPct val="83000"/>
                        </a:lnSpc>
                        <a:spcBef>
                          <a:spcPts val="1425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1pPr>
                      <a:lvl2pPr eaLnBrk="0">
                        <a:lnSpc>
                          <a:spcPct val="83000"/>
                        </a:lnSpc>
                        <a:spcBef>
                          <a:spcPts val="1138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2pPr>
                      <a:lvl3pPr eaLnBrk="0">
                        <a:lnSpc>
                          <a:spcPct val="83000"/>
                        </a:lnSpc>
                        <a:spcBef>
                          <a:spcPts val="85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3pPr>
                      <a:lvl4pPr eaLnBrk="0">
                        <a:lnSpc>
                          <a:spcPct val="83000"/>
                        </a:lnSpc>
                        <a:spcBef>
                          <a:spcPts val="575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4pPr>
                      <a:lvl5pPr eaLnBrk="0">
                        <a:lnSpc>
                          <a:spcPct val="83000"/>
                        </a:lnSpc>
                        <a:spcBef>
                          <a:spcPts val="288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9pPr>
                    </a:lstStyle>
                    <a:p>
                      <a:pPr marL="69850" marR="0" lvl="0" indent="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Times New Roman" panose="02020603050405020304" pitchFamily="18" charset="0"/>
                        </a:rPr>
                        <a:t>(как отдельно взятой личности,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9653374"/>
                  </a:ext>
                </a:extLst>
              </a:tr>
              <a:tr h="420688">
                <a:tc>
                  <a:txBody>
                    <a:bodyPr/>
                    <a:lstStyle>
                      <a:lvl1pPr eaLnBrk="0">
                        <a:lnSpc>
                          <a:spcPct val="83000"/>
                        </a:lnSpc>
                        <a:spcBef>
                          <a:spcPts val="1425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1pPr>
                      <a:lvl2pPr eaLnBrk="0">
                        <a:lnSpc>
                          <a:spcPct val="83000"/>
                        </a:lnSpc>
                        <a:spcBef>
                          <a:spcPts val="1138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2pPr>
                      <a:lvl3pPr eaLnBrk="0">
                        <a:lnSpc>
                          <a:spcPct val="83000"/>
                        </a:lnSpc>
                        <a:spcBef>
                          <a:spcPts val="85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3pPr>
                      <a:lvl4pPr eaLnBrk="0">
                        <a:lnSpc>
                          <a:spcPct val="83000"/>
                        </a:lnSpc>
                        <a:spcBef>
                          <a:spcPts val="575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4pPr>
                      <a:lvl5pPr eaLnBrk="0">
                        <a:lnSpc>
                          <a:spcPct val="83000"/>
                        </a:lnSpc>
                        <a:spcBef>
                          <a:spcPts val="288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83000"/>
                        </a:lnSpc>
                        <a:spcBef>
                          <a:spcPts val="1425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1pPr>
                      <a:lvl2pPr eaLnBrk="0">
                        <a:lnSpc>
                          <a:spcPct val="83000"/>
                        </a:lnSpc>
                        <a:spcBef>
                          <a:spcPts val="1138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2pPr>
                      <a:lvl3pPr eaLnBrk="0">
                        <a:lnSpc>
                          <a:spcPct val="83000"/>
                        </a:lnSpc>
                        <a:spcBef>
                          <a:spcPts val="85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3pPr>
                      <a:lvl4pPr eaLnBrk="0">
                        <a:lnSpc>
                          <a:spcPct val="83000"/>
                        </a:lnSpc>
                        <a:spcBef>
                          <a:spcPts val="575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4pPr>
                      <a:lvl5pPr eaLnBrk="0">
                        <a:lnSpc>
                          <a:spcPct val="83000"/>
                        </a:lnSpc>
                        <a:spcBef>
                          <a:spcPts val="288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69850" eaLnBrk="0">
                        <a:lnSpc>
                          <a:spcPct val="83000"/>
                        </a:lnSpc>
                        <a:spcBef>
                          <a:spcPts val="1425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1pPr>
                      <a:lvl2pPr eaLnBrk="0">
                        <a:lnSpc>
                          <a:spcPct val="83000"/>
                        </a:lnSpc>
                        <a:spcBef>
                          <a:spcPts val="1138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2pPr>
                      <a:lvl3pPr eaLnBrk="0">
                        <a:lnSpc>
                          <a:spcPct val="83000"/>
                        </a:lnSpc>
                        <a:spcBef>
                          <a:spcPts val="85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3pPr>
                      <a:lvl4pPr eaLnBrk="0">
                        <a:lnSpc>
                          <a:spcPct val="83000"/>
                        </a:lnSpc>
                        <a:spcBef>
                          <a:spcPts val="575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4pPr>
                      <a:lvl5pPr eaLnBrk="0">
                        <a:lnSpc>
                          <a:spcPct val="83000"/>
                        </a:lnSpc>
                        <a:spcBef>
                          <a:spcPts val="288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9pPr>
                    </a:lstStyle>
                    <a:p>
                      <a:pPr marL="6985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Times New Roman" panose="02020603050405020304" pitchFamily="18" charset="0"/>
                        </a:rPr>
                        <a:t>так и коллектива в целом).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4959969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>
            <a:extLst>
              <a:ext uri="{FF2B5EF4-FFF2-40B4-BE49-F238E27FC236}">
                <a16:creationId xmlns:a16="http://schemas.microsoft.com/office/drawing/2014/main" id="{02654920-2526-4574-8E3D-EE2C4DE4F6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65313" y="644525"/>
            <a:ext cx="5610225" cy="96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7171" name="Rectangle 3">
            <a:extLst>
              <a:ext uri="{FF2B5EF4-FFF2-40B4-BE49-F238E27FC236}">
                <a16:creationId xmlns:a16="http://schemas.microsoft.com/office/drawing/2014/main" id="{42D1F99A-554A-491A-9987-75C521B0F20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000250" y="728663"/>
            <a:ext cx="6000750" cy="966787"/>
          </a:xfrm>
        </p:spPr>
        <p:txBody>
          <a:bodyPr tIns="12600"/>
          <a:lstStyle/>
          <a:p>
            <a:pPr marL="12700" eaLnBrk="1">
              <a:lnSpc>
                <a:spcPct val="100000"/>
              </a:lnSpc>
              <a:spcBef>
                <a:spcPts val="1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</a:tabLst>
            </a:pPr>
            <a:r>
              <a:rPr lang="en-US" altLang="ru-RU" sz="3600" b="1">
                <a:solidFill>
                  <a:schemeClr val="tx1"/>
                </a:solidFill>
                <a:latin typeface="Arial Black" panose="020B0A04020102020204" pitchFamily="34" charset="0"/>
              </a:rPr>
              <a:t>Доброжелательность</a:t>
            </a:r>
          </a:p>
        </p:txBody>
      </p:sp>
      <p:pic>
        <p:nvPicPr>
          <p:cNvPr id="7172" name="Picture 4">
            <a:extLst>
              <a:ext uri="{FF2B5EF4-FFF2-40B4-BE49-F238E27FC236}">
                <a16:creationId xmlns:a16="http://schemas.microsoft.com/office/drawing/2014/main" id="{A51FA34C-DE1C-4600-95D7-8070909E57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500188"/>
            <a:ext cx="2903538" cy="211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7173" name="Скругленный прямоугольник 5">
            <a:extLst>
              <a:ext uri="{FF2B5EF4-FFF2-40B4-BE49-F238E27FC236}">
                <a16:creationId xmlns:a16="http://schemas.microsoft.com/office/drawing/2014/main" id="{57650CBA-E412-4758-816F-BE75F38172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0375" y="1785938"/>
            <a:ext cx="5929313" cy="914400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marL="241300" indent="-228600" eaLnBrk="0">
              <a:tabLst>
                <a:tab pos="2413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1pPr>
            <a:lvl2pPr eaLnBrk="0">
              <a:tabLst>
                <a:tab pos="2413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2pPr>
            <a:lvl3pPr eaLnBrk="0">
              <a:tabLst>
                <a:tab pos="2413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3pPr>
            <a:lvl4pPr eaLnBrk="0">
              <a:tabLst>
                <a:tab pos="2413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4pPr>
            <a:lvl5pPr eaLnBrk="0">
              <a:tabLst>
                <a:tab pos="2413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413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413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413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413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9pPr>
          </a:lstStyle>
          <a:p>
            <a:pPr algn="ctr" eaLnBrk="1">
              <a:lnSpc>
                <a:spcPts val="2863"/>
              </a:lnSpc>
              <a:spcBef>
                <a:spcPts val="100"/>
              </a:spcBef>
              <a:buClr>
                <a:srgbClr val="002E6B"/>
              </a:buClr>
              <a:buSzPct val="96000"/>
            </a:pPr>
            <a:r>
              <a:rPr lang="ru-RU" altLang="ru-RU" b="1">
                <a:latin typeface="Arial Black" panose="020B0A04020102020204" pitchFamily="34" charset="0"/>
              </a:rPr>
              <a:t>1. </a:t>
            </a:r>
            <a:r>
              <a:rPr lang="en-US" altLang="ru-RU" b="1">
                <a:latin typeface="Arial Black" panose="020B0A04020102020204" pitchFamily="34" charset="0"/>
              </a:rPr>
              <a:t>Первейшее условие</a:t>
            </a:r>
            <a:r>
              <a:rPr lang="ru-RU" altLang="ru-RU" b="1">
                <a:latin typeface="Arial Black" panose="020B0A04020102020204" pitchFamily="34" charset="0"/>
              </a:rPr>
              <a:t> </a:t>
            </a:r>
            <a:r>
              <a:rPr lang="en-US" altLang="ru-RU" b="1">
                <a:latin typeface="Arial Black" panose="020B0A04020102020204" pitchFamily="34" charset="0"/>
              </a:rPr>
              <a:t>создания ситуации успеха.</a:t>
            </a:r>
          </a:p>
        </p:txBody>
      </p:sp>
      <p:sp>
        <p:nvSpPr>
          <p:cNvPr id="7174" name="Скругленный прямоугольник 7">
            <a:extLst>
              <a:ext uri="{FF2B5EF4-FFF2-40B4-BE49-F238E27FC236}">
                <a16:creationId xmlns:a16="http://schemas.microsoft.com/office/drawing/2014/main" id="{9B21EB32-434A-4DE5-B0C8-494D5023A0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0375" y="3429000"/>
            <a:ext cx="6000750" cy="1143000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marL="11113" indent="1588" eaLnBrk="0">
              <a:tabLst>
                <a:tab pos="2413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1pPr>
            <a:lvl2pPr eaLnBrk="0">
              <a:tabLst>
                <a:tab pos="2413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2pPr>
            <a:lvl3pPr eaLnBrk="0">
              <a:tabLst>
                <a:tab pos="2413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3pPr>
            <a:lvl4pPr eaLnBrk="0">
              <a:tabLst>
                <a:tab pos="2413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4pPr>
            <a:lvl5pPr eaLnBrk="0">
              <a:tabLst>
                <a:tab pos="2413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413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413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413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413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9pPr>
          </a:lstStyle>
          <a:p>
            <a:pPr algn="ctr" eaLnBrk="1">
              <a:lnSpc>
                <a:spcPct val="99000"/>
              </a:lnSpc>
              <a:buClr>
                <a:srgbClr val="002E6B"/>
              </a:buClr>
              <a:buSzPct val="96000"/>
            </a:pPr>
            <a:r>
              <a:rPr lang="ru-RU" altLang="ru-RU" b="1">
                <a:latin typeface="Arial Black" panose="020B0A04020102020204" pitchFamily="34" charset="0"/>
              </a:rPr>
              <a:t>2. </a:t>
            </a:r>
            <a:r>
              <a:rPr lang="en-US" altLang="ru-RU" b="1">
                <a:latin typeface="Arial Black" panose="020B0A04020102020204" pitchFamily="34" charset="0"/>
              </a:rPr>
              <a:t>Улыбки,  подбадривания снимают  психологическую</a:t>
            </a:r>
            <a:r>
              <a:rPr lang="ru-RU" altLang="ru-RU" b="1">
                <a:latin typeface="Arial Black" panose="020B0A04020102020204" pitchFamily="34" charset="0"/>
              </a:rPr>
              <a:t> </a:t>
            </a:r>
            <a:r>
              <a:rPr lang="en-US" altLang="ru-RU" b="1">
                <a:latin typeface="Arial Black" panose="020B0A04020102020204" pitchFamily="34" charset="0"/>
              </a:rPr>
              <a:t>зажатость, уменьша</a:t>
            </a:r>
            <a:r>
              <a:rPr lang="ru-RU" altLang="ru-RU" b="1">
                <a:latin typeface="Arial Black" panose="020B0A04020102020204" pitchFamily="34" charset="0"/>
              </a:rPr>
              <a:t>ю</a:t>
            </a:r>
            <a:r>
              <a:rPr lang="en-US" altLang="ru-RU" b="1">
                <a:latin typeface="Arial Black" panose="020B0A04020102020204" pitchFamily="34" charset="0"/>
              </a:rPr>
              <a:t>т  страх перед неудачей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>
            <a:extLst>
              <a:ext uri="{FF2B5EF4-FFF2-40B4-BE49-F238E27FC236}">
                <a16:creationId xmlns:a16="http://schemas.microsoft.com/office/drawing/2014/main" id="{4E02D073-57BB-4602-82AA-4DD8298989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00563" y="4819650"/>
            <a:ext cx="283845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2292" name="Rectangle 4">
            <a:extLst>
              <a:ext uri="{FF2B5EF4-FFF2-40B4-BE49-F238E27FC236}">
                <a16:creationId xmlns:a16="http://schemas.microsoft.com/office/drawing/2014/main" id="{A9A39030-2E4F-4056-9B5A-2C254D0F25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63" y="285750"/>
            <a:ext cx="7858125" cy="53086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12240" rIns="0" bIns="0">
            <a:spAutoFit/>
          </a:bodyPr>
          <a:lstStyle>
            <a:lvl1pPr marL="3114675"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1pPr>
            <a:lvl2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2pPr>
            <a:lvl3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3pPr>
            <a:lvl4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4pPr>
            <a:lvl5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9pPr>
          </a:lstStyle>
          <a:p>
            <a:pPr eaLnBrk="1">
              <a:lnSpc>
                <a:spcPct val="100000"/>
              </a:lnSpc>
              <a:spcBef>
                <a:spcPts val="100"/>
              </a:spcBef>
            </a:pPr>
            <a:r>
              <a:rPr lang="en-US" altLang="ru-RU" sz="2200" b="1">
                <a:latin typeface="Arial Black" panose="020B0A04020102020204" pitchFamily="34" charset="0"/>
              </a:rPr>
              <a:t>Снятие страха</a:t>
            </a:r>
          </a:p>
          <a:p>
            <a:pPr eaLnBrk="1">
              <a:lnSpc>
                <a:spcPct val="100000"/>
              </a:lnSpc>
              <a:spcBef>
                <a:spcPts val="50"/>
              </a:spcBef>
            </a:pPr>
            <a:endParaRPr lang="en-US" altLang="ru-RU" sz="1900">
              <a:latin typeface="Arial Black" panose="020B0A04020102020204" pitchFamily="34" charset="0"/>
            </a:endParaRPr>
          </a:p>
          <a:p>
            <a:pPr eaLnBrk="1">
              <a:lnSpc>
                <a:spcPct val="99000"/>
              </a:lnSpc>
              <a:spcBef>
                <a:spcPts val="13"/>
              </a:spcBef>
            </a:pPr>
            <a:r>
              <a:rPr lang="en-US" altLang="ru-RU" sz="2200">
                <a:latin typeface="Arial Black" panose="020B0A04020102020204" pitchFamily="34" charset="0"/>
              </a:rPr>
              <a:t>Особая операция, которая  необходима для каждого  ребёнка.</a:t>
            </a:r>
          </a:p>
          <a:p>
            <a:pPr eaLnBrk="1">
              <a:lnSpc>
                <a:spcPct val="100000"/>
              </a:lnSpc>
              <a:spcBef>
                <a:spcPts val="50"/>
              </a:spcBef>
            </a:pPr>
            <a:endParaRPr lang="en-US" altLang="ru-RU" sz="2200">
              <a:latin typeface="Arial Black" panose="020B0A04020102020204" pitchFamily="34" charset="0"/>
            </a:endParaRPr>
          </a:p>
          <a:p>
            <a:pPr eaLnBrk="1">
              <a:lnSpc>
                <a:spcPct val="100000"/>
              </a:lnSpc>
              <a:spcBef>
                <a:spcPts val="13"/>
              </a:spcBef>
              <a:buClr>
                <a:srgbClr val="002E6B"/>
              </a:buClr>
              <a:buSzPct val="86000"/>
            </a:pPr>
            <a:r>
              <a:rPr lang="ru-RU" altLang="ru-RU" sz="2200">
                <a:latin typeface="Arial Black" panose="020B0A04020102020204" pitchFamily="34" charset="0"/>
              </a:rPr>
              <a:t>1. </a:t>
            </a:r>
            <a:r>
              <a:rPr lang="en-US" altLang="ru-RU" sz="2200">
                <a:latin typeface="Arial Black" panose="020B0A04020102020204" pitchFamily="34" charset="0"/>
              </a:rPr>
              <a:t>Интеллектуальные игры.</a:t>
            </a:r>
          </a:p>
          <a:p>
            <a:pPr eaLnBrk="1">
              <a:lnSpc>
                <a:spcPct val="99000"/>
              </a:lnSpc>
              <a:spcBef>
                <a:spcPts val="500"/>
              </a:spcBef>
              <a:buClr>
                <a:srgbClr val="002E6B"/>
              </a:buClr>
              <a:buSzPct val="86000"/>
            </a:pPr>
            <a:r>
              <a:rPr lang="ru-RU" altLang="ru-RU" sz="2200">
                <a:latin typeface="Arial Black" panose="020B0A04020102020204" pitchFamily="34" charset="0"/>
              </a:rPr>
              <a:t>2.</a:t>
            </a:r>
            <a:r>
              <a:rPr lang="en-US" altLang="ru-RU" sz="2200">
                <a:latin typeface="Arial Black" panose="020B0A04020102020204" pitchFamily="34" charset="0"/>
              </a:rPr>
              <a:t>Обращение педагога к  ребёнку</a:t>
            </a:r>
            <a:r>
              <a:rPr lang="ru-RU" altLang="ru-RU" sz="2200">
                <a:latin typeface="Arial Black" panose="020B0A04020102020204" pitchFamily="34" charset="0"/>
              </a:rPr>
              <a:t>:</a:t>
            </a:r>
          </a:p>
          <a:p>
            <a:pPr eaLnBrk="1">
              <a:lnSpc>
                <a:spcPct val="99000"/>
              </a:lnSpc>
              <a:spcBef>
                <a:spcPts val="500"/>
              </a:spcBef>
              <a:buClr>
                <a:srgbClr val="002E6B"/>
              </a:buClr>
              <a:buSzPct val="86000"/>
            </a:pPr>
            <a:r>
              <a:rPr lang="en-US" altLang="ru-RU" sz="2200">
                <a:latin typeface="Arial Black" panose="020B0A04020102020204" pitchFamily="34" charset="0"/>
              </a:rPr>
              <a:t>	«Это совсем не  трудно…» или же</a:t>
            </a:r>
          </a:p>
          <a:p>
            <a:pPr eaLnBrk="1">
              <a:lnSpc>
                <a:spcPts val="2625"/>
              </a:lnSpc>
              <a:spcBef>
                <a:spcPts val="113"/>
              </a:spcBef>
              <a:buClrTx/>
              <a:buSzTx/>
              <a:buFontTx/>
              <a:buNone/>
            </a:pPr>
            <a:r>
              <a:rPr lang="en-US" altLang="ru-RU" sz="2200">
                <a:latin typeface="Arial Black" panose="020B0A04020102020204" pitchFamily="34" charset="0"/>
              </a:rPr>
              <a:t>«Мы же рядом, мы все готовы  помочь»</a:t>
            </a:r>
            <a:r>
              <a:rPr lang="en-US" altLang="ru-RU" sz="2400">
                <a:solidFill>
                  <a:srgbClr val="002E6B"/>
                </a:solidFill>
              </a:rPr>
              <a:t> </a:t>
            </a:r>
            <a:endParaRPr lang="ru-RU" altLang="ru-RU" sz="2400">
              <a:solidFill>
                <a:srgbClr val="002E6B"/>
              </a:solidFill>
            </a:endParaRPr>
          </a:p>
          <a:p>
            <a:pPr eaLnBrk="1">
              <a:lnSpc>
                <a:spcPts val="2625"/>
              </a:lnSpc>
              <a:spcBef>
                <a:spcPts val="113"/>
              </a:spcBef>
              <a:buClrTx/>
              <a:buSzTx/>
              <a:buFontTx/>
              <a:buNone/>
            </a:pPr>
            <a:r>
              <a:rPr lang="en-US" altLang="ru-RU" sz="2400">
                <a:latin typeface="Arial Black" panose="020B0A04020102020204" pitchFamily="34" charset="0"/>
              </a:rPr>
              <a:t>« У тебя такого  умного, талантливого вс</a:t>
            </a:r>
            <a:r>
              <a:rPr lang="ru-RU" altLang="ru-RU" sz="2400">
                <a:latin typeface="Arial Black" panose="020B0A04020102020204" pitchFamily="34" charset="0"/>
              </a:rPr>
              <a:t>е</a:t>
            </a:r>
            <a:r>
              <a:rPr lang="en-US" altLang="ru-RU" sz="2400">
                <a:latin typeface="Arial Black" panose="020B0A04020102020204" pitchFamily="34" charset="0"/>
              </a:rPr>
              <a:t>  получится хорошо…»</a:t>
            </a:r>
            <a:endParaRPr lang="ru-RU" altLang="ru-RU" sz="2200">
              <a:latin typeface="Arial Black" panose="020B0A04020102020204" pitchFamily="34" charset="0"/>
            </a:endParaRPr>
          </a:p>
          <a:p>
            <a:pPr eaLnBrk="1">
              <a:lnSpc>
                <a:spcPct val="100000"/>
              </a:lnSpc>
              <a:spcBef>
                <a:spcPts val="113"/>
              </a:spcBef>
            </a:pPr>
            <a:r>
              <a:rPr lang="ru-RU" altLang="ru-RU" sz="2200">
                <a:latin typeface="Arial Black" panose="020B0A04020102020204" pitchFamily="34" charset="0"/>
              </a:rPr>
              <a:t>3. </a:t>
            </a:r>
            <a:r>
              <a:rPr lang="en-US" altLang="ru-RU" sz="2400">
                <a:latin typeface="Arial Black" panose="020B0A04020102020204" pitchFamily="34" charset="0"/>
              </a:rPr>
              <a:t>Оглашение достоинств,  которые он не успел ещ</a:t>
            </a:r>
            <a:r>
              <a:rPr lang="ru-RU" altLang="ru-RU" sz="2400" b="1">
                <a:latin typeface="Arial Black" panose="020B0A04020102020204" pitchFamily="34" charset="0"/>
              </a:rPr>
              <a:t>е</a:t>
            </a:r>
            <a:r>
              <a:rPr lang="ru-RU" altLang="ru-RU" sz="2400">
                <a:latin typeface="Arial Black" panose="020B0A04020102020204" pitchFamily="34" charset="0"/>
              </a:rPr>
              <a:t> </a:t>
            </a:r>
            <a:r>
              <a:rPr lang="en-US" altLang="ru-RU" sz="2400">
                <a:latin typeface="Arial Black" panose="020B0A04020102020204" pitchFamily="34" charset="0"/>
              </a:rPr>
              <a:t>проявить, но которыми его  наделяют окружающие.</a:t>
            </a:r>
          </a:p>
          <a:p>
            <a:pPr eaLnBrk="1">
              <a:lnSpc>
                <a:spcPts val="2625"/>
              </a:lnSpc>
              <a:spcBef>
                <a:spcPts val="113"/>
              </a:spcBef>
              <a:buClrTx/>
              <a:buSzTx/>
              <a:buFontTx/>
              <a:buNone/>
            </a:pPr>
            <a:endParaRPr lang="en-US" altLang="ru-RU" sz="2200"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Скругленный прямоугольник 7">
            <a:extLst>
              <a:ext uri="{FF2B5EF4-FFF2-40B4-BE49-F238E27FC236}">
                <a16:creationId xmlns:a16="http://schemas.microsoft.com/office/drawing/2014/main" id="{4EE947D7-F288-421A-8FEF-7F7090D906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938" y="214313"/>
            <a:ext cx="7929562" cy="1714500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marL="12700"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1pPr>
            <a:lvl2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2pPr>
            <a:lvl3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3pPr>
            <a:lvl4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4pPr>
            <a:lvl5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9pPr>
          </a:lstStyle>
          <a:p>
            <a:pPr algn="ctr" eaLnBrk="1">
              <a:lnSpc>
                <a:spcPct val="99000"/>
              </a:lnSpc>
              <a:spcBef>
                <a:spcPts val="125"/>
              </a:spcBef>
            </a:pPr>
            <a:r>
              <a:rPr lang="en-US" altLang="ru-RU" b="1">
                <a:latin typeface="Arial Black" panose="020B0A04020102020204" pitchFamily="34" charset="0"/>
              </a:rPr>
              <a:t>Персональная исключительность</a:t>
            </a:r>
            <a:endParaRPr lang="ru-RU" altLang="ru-RU">
              <a:latin typeface="Arial Black" panose="020B0A04020102020204" pitchFamily="34" charset="0"/>
            </a:endParaRPr>
          </a:p>
          <a:p>
            <a:pPr algn="ctr" eaLnBrk="1">
              <a:lnSpc>
                <a:spcPct val="99000"/>
              </a:lnSpc>
              <a:spcBef>
                <a:spcPts val="125"/>
              </a:spcBef>
            </a:pPr>
            <a:r>
              <a:rPr lang="en-US" altLang="ru-RU">
                <a:latin typeface="Arial Black" panose="020B0A04020102020204" pitchFamily="34" charset="0"/>
              </a:rPr>
              <a:t>Данная операция возлагает  ответственность, мобилизует  ребѐнка.</a:t>
            </a:r>
          </a:p>
          <a:p>
            <a:pPr algn="ctr" eaLnBrk="1">
              <a:lnSpc>
                <a:spcPct val="99000"/>
              </a:lnSpc>
              <a:spcBef>
                <a:spcPts val="525"/>
              </a:spcBef>
            </a:pPr>
            <a:r>
              <a:rPr lang="en-US" altLang="ru-RU">
                <a:latin typeface="Arial Black" panose="020B0A04020102020204" pitchFamily="34" charset="0"/>
              </a:rPr>
              <a:t>Слова педагога: «Только вы и  могли бы…» или «Именно на  тебя большая надежда».</a:t>
            </a:r>
          </a:p>
        </p:txBody>
      </p:sp>
      <p:sp>
        <p:nvSpPr>
          <p:cNvPr id="9219" name="Скругленный прямоугольник 8">
            <a:extLst>
              <a:ext uri="{FF2B5EF4-FFF2-40B4-BE49-F238E27FC236}">
                <a16:creationId xmlns:a16="http://schemas.microsoft.com/office/drawing/2014/main" id="{FDA41B8F-0858-4495-BF39-EDEE35CD94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938" y="2000250"/>
            <a:ext cx="8001000" cy="1571625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marL="12700"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1pPr>
            <a:lvl2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2pPr>
            <a:lvl3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3pPr>
            <a:lvl4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4pPr>
            <a:lvl5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9pPr>
          </a:lstStyle>
          <a:p>
            <a:pPr algn="ctr" eaLnBrk="1">
              <a:lnSpc>
                <a:spcPts val="2388"/>
              </a:lnSpc>
              <a:spcBef>
                <a:spcPts val="188"/>
              </a:spcBef>
            </a:pPr>
            <a:r>
              <a:rPr lang="en-US" altLang="ru-RU" b="1">
                <a:latin typeface="Arial Black" panose="020B0A04020102020204" pitchFamily="34" charset="0"/>
              </a:rPr>
              <a:t>Педагогическое внушение</a:t>
            </a:r>
            <a:endParaRPr lang="ru-RU" altLang="ru-RU" b="1">
              <a:latin typeface="Arial Black" panose="020B0A04020102020204" pitchFamily="34" charset="0"/>
            </a:endParaRPr>
          </a:p>
          <a:p>
            <a:pPr algn="ctr" eaLnBrk="1">
              <a:lnSpc>
                <a:spcPts val="2388"/>
              </a:lnSpc>
              <a:spcBef>
                <a:spcPts val="188"/>
              </a:spcBef>
            </a:pPr>
            <a:r>
              <a:rPr lang="en-US" altLang="ru-RU">
                <a:latin typeface="Arial Black" panose="020B0A04020102020204" pitchFamily="34" charset="0"/>
              </a:rPr>
              <a:t>Способ убеждения реб</a:t>
            </a:r>
            <a:r>
              <a:rPr lang="ru-RU" altLang="ru-RU">
                <a:latin typeface="Arial Black" panose="020B0A04020102020204" pitchFamily="34" charset="0"/>
              </a:rPr>
              <a:t>е</a:t>
            </a:r>
            <a:r>
              <a:rPr lang="en-US" altLang="ru-RU">
                <a:latin typeface="Arial Black" panose="020B0A04020102020204" pitchFamily="34" charset="0"/>
              </a:rPr>
              <a:t>нка в  большой вере в него.</a:t>
            </a:r>
            <a:endParaRPr lang="en-US" altLang="ru-RU" sz="2800">
              <a:latin typeface="Arial Black" panose="020B0A04020102020204" pitchFamily="34" charset="0"/>
            </a:endParaRPr>
          </a:p>
          <a:p>
            <a:pPr algn="ctr" eaLnBrk="1">
              <a:lnSpc>
                <a:spcPct val="99000"/>
              </a:lnSpc>
            </a:pPr>
            <a:r>
              <a:rPr lang="en-US" altLang="ru-RU">
                <a:latin typeface="Arial Black" panose="020B0A04020102020204" pitchFamily="34" charset="0"/>
              </a:rPr>
              <a:t>Должно быть эмоционально  насыщенным, мимически  оформленным.</a:t>
            </a:r>
          </a:p>
        </p:txBody>
      </p:sp>
      <p:sp>
        <p:nvSpPr>
          <p:cNvPr id="9220" name="Скругленный прямоугольник 9">
            <a:extLst>
              <a:ext uri="{FF2B5EF4-FFF2-40B4-BE49-F238E27FC236}">
                <a16:creationId xmlns:a16="http://schemas.microsoft.com/office/drawing/2014/main" id="{06F87227-806E-45BF-AF57-B8C626257C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938" y="3643313"/>
            <a:ext cx="8001000" cy="1571625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marL="12700"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1pPr>
            <a:lvl2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2pPr>
            <a:lvl3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3pPr>
            <a:lvl4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4pPr>
            <a:lvl5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9pPr>
          </a:lstStyle>
          <a:p>
            <a:pPr algn="ctr" eaLnBrk="1">
              <a:lnSpc>
                <a:spcPts val="2388"/>
              </a:lnSpc>
              <a:spcBef>
                <a:spcPts val="188"/>
              </a:spcBef>
            </a:pPr>
            <a:r>
              <a:rPr lang="ru-RU" altLang="ru-RU" b="1">
                <a:latin typeface="Arial Black" panose="020B0A04020102020204" pitchFamily="34" charset="0"/>
              </a:rPr>
              <a:t>Высокая оценка деятельности</a:t>
            </a:r>
          </a:p>
          <a:p>
            <a:pPr algn="ctr" eaLnBrk="1">
              <a:lnSpc>
                <a:spcPct val="99000"/>
              </a:lnSpc>
              <a:spcBef>
                <a:spcPts val="125"/>
              </a:spcBef>
            </a:pPr>
            <a:r>
              <a:rPr lang="en-US" altLang="ru-RU">
                <a:latin typeface="Arial Black" panose="020B0A04020102020204" pitchFamily="34" charset="0"/>
              </a:rPr>
              <a:t>Педагог обращается к ребѐнку  со словами: «Больше всего мне  нравится,	как ты…» или</a:t>
            </a:r>
          </a:p>
          <a:p>
            <a:pPr algn="ctr" eaLnBrk="1">
              <a:lnSpc>
                <a:spcPct val="100000"/>
              </a:lnSpc>
              <a:spcBef>
                <a:spcPts val="13"/>
              </a:spcBef>
            </a:pPr>
            <a:r>
              <a:rPr lang="en-US" altLang="ru-RU">
                <a:latin typeface="Arial Black" panose="020B0A04020102020204" pitchFamily="34" charset="0"/>
              </a:rPr>
              <a:t>«Особенно удалось тебе…»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>
            <a:extLst>
              <a:ext uri="{FF2B5EF4-FFF2-40B4-BE49-F238E27FC236}">
                <a16:creationId xmlns:a16="http://schemas.microsoft.com/office/drawing/2014/main" id="{B389992F-4ED6-4B2D-84D7-866707FE0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938" y="285750"/>
            <a:ext cx="7810500" cy="571500"/>
          </a:xfrm>
        </p:spPr>
        <p:txBody>
          <a:bodyPr/>
          <a:lstStyle/>
          <a:p>
            <a:pPr eaLnBrk="1"/>
            <a:r>
              <a:rPr lang="ru-RU" altLang="ru-RU" sz="2400">
                <a:latin typeface="Arial Black" panose="020B0A04020102020204" pitchFamily="34" charset="0"/>
              </a:rPr>
              <a:t>Что ведет к успеху?</a:t>
            </a:r>
          </a:p>
        </p:txBody>
      </p:sp>
      <p:sp>
        <p:nvSpPr>
          <p:cNvPr id="4" name="Прямоугольник с двумя вырезанными противолежащими углами 3">
            <a:extLst>
              <a:ext uri="{FF2B5EF4-FFF2-40B4-BE49-F238E27FC236}">
                <a16:creationId xmlns:a16="http://schemas.microsoft.com/office/drawing/2014/main" id="{C1F14CCA-6422-4CE7-AE00-2C1C472BA827}"/>
              </a:ext>
            </a:extLst>
          </p:cNvPr>
          <p:cNvSpPr/>
          <p:nvPr/>
        </p:nvSpPr>
        <p:spPr bwMode="auto">
          <a:xfrm>
            <a:off x="142875" y="928688"/>
            <a:ext cx="4143375" cy="4357687"/>
          </a:xfrm>
          <a:prstGeom prst="snip2Diag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en-US" altLang="ru-RU">
                <a:latin typeface="Arial Black" panose="020B0A04020102020204" pitchFamily="34" charset="0"/>
              </a:rPr>
              <a:t>Нетрадиционные формы урока:</a:t>
            </a:r>
            <a:endParaRPr lang="ru-RU" altLang="ru-RU">
              <a:latin typeface="Arial Black" panose="020B0A04020102020204" pitchFamily="34" charset="0"/>
            </a:endParaRPr>
          </a:p>
          <a:p>
            <a:pPr>
              <a:lnSpc>
                <a:spcPct val="100000"/>
              </a:lnSpc>
              <a:spcBef>
                <a:spcPts val="488"/>
              </a:spcBef>
            </a:pPr>
            <a:r>
              <a:rPr lang="ru-RU" altLang="ru-RU">
                <a:latin typeface="Arial Black" panose="020B0A04020102020204" pitchFamily="34" charset="0"/>
              </a:rPr>
              <a:t>- </a:t>
            </a:r>
            <a:r>
              <a:rPr lang="en-US" altLang="ru-RU" sz="1600">
                <a:latin typeface="Arial Black" panose="020B0A04020102020204" pitchFamily="34" charset="0"/>
              </a:rPr>
              <a:t>Урок – диалог, урок</a:t>
            </a:r>
            <a:r>
              <a:rPr lang="ru-RU" altLang="ru-RU" sz="1600">
                <a:latin typeface="Arial Black" panose="020B0A04020102020204" pitchFamily="34" charset="0"/>
              </a:rPr>
              <a:t>-</a:t>
            </a:r>
            <a:r>
              <a:rPr lang="en-US" altLang="ru-RU" sz="1600">
                <a:latin typeface="Arial Black" panose="020B0A04020102020204" pitchFamily="34" charset="0"/>
              </a:rPr>
              <a:t>соревнование</a:t>
            </a:r>
            <a:endParaRPr lang="ru-RU" altLang="ru-RU" sz="1600">
              <a:latin typeface="Arial Black" panose="020B0A04020102020204" pitchFamily="34" charset="0"/>
            </a:endParaRPr>
          </a:p>
          <a:p>
            <a:pPr>
              <a:lnSpc>
                <a:spcPct val="100000"/>
              </a:lnSpc>
              <a:spcBef>
                <a:spcPts val="488"/>
              </a:spcBef>
            </a:pPr>
            <a:r>
              <a:rPr lang="ru-RU" altLang="ru-RU" sz="1600">
                <a:latin typeface="Arial Black" panose="020B0A04020102020204" pitchFamily="34" charset="0"/>
              </a:rPr>
              <a:t>- </a:t>
            </a:r>
            <a:r>
              <a:rPr lang="en-US" altLang="ru-RU" sz="1600">
                <a:latin typeface="Arial Black" panose="020B0A04020102020204" pitchFamily="34" charset="0"/>
              </a:rPr>
              <a:t>Интегрированные занятия,</a:t>
            </a:r>
          </a:p>
          <a:p>
            <a:pPr>
              <a:lnSpc>
                <a:spcPct val="100000"/>
              </a:lnSpc>
              <a:spcBef>
                <a:spcPts val="388"/>
              </a:spcBef>
            </a:pPr>
            <a:r>
              <a:rPr lang="ru-RU" altLang="ru-RU" sz="1600">
                <a:latin typeface="Arial Black" panose="020B0A04020102020204" pitchFamily="34" charset="0"/>
              </a:rPr>
              <a:t>- </a:t>
            </a:r>
            <a:r>
              <a:rPr lang="en-US" altLang="ru-RU" sz="1600">
                <a:latin typeface="Arial Black" panose="020B0A04020102020204" pitchFamily="34" charset="0"/>
              </a:rPr>
              <a:t>Уроки – консультации</a:t>
            </a:r>
          </a:p>
          <a:p>
            <a:pPr>
              <a:lnSpc>
                <a:spcPct val="100000"/>
              </a:lnSpc>
              <a:spcBef>
                <a:spcPts val="388"/>
              </a:spcBef>
            </a:pPr>
            <a:r>
              <a:rPr lang="ru-RU" altLang="ru-RU" sz="1600">
                <a:latin typeface="Arial Black" panose="020B0A04020102020204" pitchFamily="34" charset="0"/>
              </a:rPr>
              <a:t>- </a:t>
            </a:r>
            <a:r>
              <a:rPr lang="en-US" altLang="ru-RU" sz="1600">
                <a:latin typeface="Arial Black" panose="020B0A04020102020204" pitchFamily="34" charset="0"/>
              </a:rPr>
              <a:t>Уроки с групповыми формами</a:t>
            </a:r>
            <a:r>
              <a:rPr lang="ru-RU" altLang="ru-RU" sz="1600">
                <a:latin typeface="Arial Black" panose="020B0A04020102020204" pitchFamily="34" charset="0"/>
              </a:rPr>
              <a:t> работы</a:t>
            </a:r>
          </a:p>
          <a:p>
            <a:pPr>
              <a:lnSpc>
                <a:spcPct val="100000"/>
              </a:lnSpc>
              <a:spcBef>
                <a:spcPts val="388"/>
              </a:spcBef>
            </a:pPr>
            <a:r>
              <a:rPr lang="ru-RU" altLang="ru-RU" sz="1600">
                <a:latin typeface="Arial Black" panose="020B0A04020102020204" pitchFamily="34" charset="0"/>
              </a:rPr>
              <a:t>-  Уроки-аукционы</a:t>
            </a:r>
            <a:endParaRPr lang="en-US" altLang="ru-RU" sz="1600">
              <a:latin typeface="Arial Black" panose="020B0A04020102020204" pitchFamily="34" charset="0"/>
            </a:endParaRPr>
          </a:p>
          <a:p>
            <a:pPr>
              <a:lnSpc>
                <a:spcPct val="100000"/>
              </a:lnSpc>
              <a:spcBef>
                <a:spcPts val="488"/>
              </a:spcBef>
            </a:pPr>
            <a:r>
              <a:rPr lang="ru-RU" altLang="ru-RU" sz="1600">
                <a:latin typeface="Arial Black" panose="020B0A04020102020204" pitchFamily="34" charset="0"/>
              </a:rPr>
              <a:t>- Уроки - игры </a:t>
            </a:r>
            <a:r>
              <a:rPr lang="en-US" altLang="ru-RU" sz="1600">
                <a:solidFill>
                  <a:srgbClr val="000000"/>
                </a:solidFill>
              </a:rPr>
              <a:t>	</a:t>
            </a:r>
            <a:endParaRPr lang="ru-RU" altLang="ru-RU" sz="1600"/>
          </a:p>
        </p:txBody>
      </p:sp>
      <p:sp>
        <p:nvSpPr>
          <p:cNvPr id="5" name="Прямоугольник с двумя вырезанными противолежащими углами 4">
            <a:extLst>
              <a:ext uri="{FF2B5EF4-FFF2-40B4-BE49-F238E27FC236}">
                <a16:creationId xmlns:a16="http://schemas.microsoft.com/office/drawing/2014/main" id="{BF0F97E9-E144-45E1-BE98-B4C91BC91211}"/>
              </a:ext>
            </a:extLst>
          </p:cNvPr>
          <p:cNvSpPr/>
          <p:nvPr/>
        </p:nvSpPr>
        <p:spPr bwMode="auto">
          <a:xfrm>
            <a:off x="4929188" y="928688"/>
            <a:ext cx="3929062" cy="4357687"/>
          </a:xfrm>
          <a:prstGeom prst="snip2Diag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marL="12700" eaLnBrk="0">
              <a:tabLst>
                <a:tab pos="404495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1pPr>
            <a:lvl2pPr eaLnBrk="0">
              <a:tabLst>
                <a:tab pos="404495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2pPr>
            <a:lvl3pPr eaLnBrk="0">
              <a:tabLst>
                <a:tab pos="404495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3pPr>
            <a:lvl4pPr eaLnBrk="0">
              <a:tabLst>
                <a:tab pos="404495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4pPr>
            <a:lvl5pPr eaLnBrk="0">
              <a:tabLst>
                <a:tab pos="404495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04495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04495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04495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04495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9pPr>
          </a:lstStyle>
          <a:p>
            <a:pPr eaLnBrk="1">
              <a:lnSpc>
                <a:spcPct val="100000"/>
              </a:lnSpc>
              <a:spcBef>
                <a:spcPts val="100"/>
              </a:spcBef>
            </a:pPr>
            <a:r>
              <a:rPr lang="en-US" altLang="ru-RU">
                <a:latin typeface="Arial Black" panose="020B0A04020102020204" pitchFamily="34" charset="0"/>
              </a:rPr>
              <a:t>Нетрадиционные формы обучения:</a:t>
            </a:r>
            <a:endParaRPr lang="ru-RU" altLang="ru-RU">
              <a:latin typeface="Arial Black" panose="020B0A04020102020204" pitchFamily="34" charset="0"/>
            </a:endParaRPr>
          </a:p>
          <a:p>
            <a:pPr eaLnBrk="1">
              <a:lnSpc>
                <a:spcPct val="100000"/>
              </a:lnSpc>
              <a:spcBef>
                <a:spcPts val="100"/>
              </a:spcBef>
            </a:pPr>
            <a:endParaRPr lang="ru-RU" altLang="ru-RU">
              <a:latin typeface="Arial Black" panose="020B0A04020102020204" pitchFamily="34" charset="0"/>
            </a:endParaRPr>
          </a:p>
          <a:p>
            <a:pPr eaLnBrk="1">
              <a:lnSpc>
                <a:spcPct val="100000"/>
              </a:lnSpc>
              <a:spcBef>
                <a:spcPts val="100"/>
              </a:spcBef>
              <a:buFontTx/>
              <a:buChar char="-"/>
            </a:pPr>
            <a:r>
              <a:rPr lang="ru-RU" altLang="ru-RU" sz="1600">
                <a:latin typeface="Arial Black" panose="020B0A04020102020204" pitchFamily="34" charset="0"/>
              </a:rPr>
              <a:t>Комбинированные занятия, способствующие длительной концентрации внимания и системному восприятию  учебного материала</a:t>
            </a:r>
          </a:p>
          <a:p>
            <a:pPr eaLnBrk="1">
              <a:lnSpc>
                <a:spcPct val="100000"/>
              </a:lnSpc>
              <a:spcBef>
                <a:spcPts val="100"/>
              </a:spcBef>
              <a:buFontTx/>
              <a:buChar char="-"/>
            </a:pPr>
            <a:r>
              <a:rPr lang="ru-RU" altLang="ru-RU" sz="1600">
                <a:latin typeface="Arial Black" panose="020B0A04020102020204" pitchFamily="34" charset="0"/>
              </a:rPr>
              <a:t>- Проектные занятия, направленные на воспитание культуры сотрудничества и культуры умственного труда</a:t>
            </a:r>
            <a:endParaRPr lang="en-US" altLang="ru-RU" sz="1600"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>
            <a:extLst>
              <a:ext uri="{FF2B5EF4-FFF2-40B4-BE49-F238E27FC236}">
                <a16:creationId xmlns:a16="http://schemas.microsoft.com/office/drawing/2014/main" id="{927C1E8B-5563-4BF7-84AE-225EA28BD0B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214313"/>
            <a:ext cx="6821488" cy="966787"/>
          </a:xfrm>
        </p:spPr>
        <p:txBody>
          <a:bodyPr tIns="12600"/>
          <a:lstStyle/>
          <a:p>
            <a:pPr marL="12700" eaLnBrk="1">
              <a:lnSpc>
                <a:spcPct val="100000"/>
              </a:lnSpc>
              <a:spcBef>
                <a:spcPts val="1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altLang="ru-RU" sz="3600" b="1">
                <a:solidFill>
                  <a:schemeClr val="tx1"/>
                </a:solidFill>
                <a:latin typeface="Arial Black" panose="020B0A04020102020204" pitchFamily="34" charset="0"/>
              </a:rPr>
              <a:t>Советы Симона Соловейчика</a:t>
            </a:r>
          </a:p>
        </p:txBody>
      </p:sp>
      <p:sp>
        <p:nvSpPr>
          <p:cNvPr id="26626" name="Text Box 2">
            <a:extLst>
              <a:ext uri="{FF2B5EF4-FFF2-40B4-BE49-F238E27FC236}">
                <a16:creationId xmlns:a16="http://schemas.microsoft.com/office/drawing/2014/main" id="{B8BB9C20-88DF-4D13-B769-49FE67BE2E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688" y="1360488"/>
            <a:ext cx="8489950" cy="32369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12240" rIns="0" bIns="0"/>
          <a:lstStyle>
            <a:lvl1pPr marL="355600" indent="-341313" eaLnBrk="0">
              <a:tabLst>
                <a:tab pos="355600" algn="l"/>
                <a:tab pos="357188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1pPr>
            <a:lvl2pPr eaLnBrk="0">
              <a:tabLst>
                <a:tab pos="355600" algn="l"/>
                <a:tab pos="357188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2pPr>
            <a:lvl3pPr eaLnBrk="0">
              <a:tabLst>
                <a:tab pos="355600" algn="l"/>
                <a:tab pos="357188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3pPr>
            <a:lvl4pPr eaLnBrk="0">
              <a:tabLst>
                <a:tab pos="355600" algn="l"/>
                <a:tab pos="357188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4pPr>
            <a:lvl5pPr eaLnBrk="0">
              <a:tabLst>
                <a:tab pos="355600" algn="l"/>
                <a:tab pos="357188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55600" algn="l"/>
                <a:tab pos="357188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55600" algn="l"/>
                <a:tab pos="357188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55600" algn="l"/>
                <a:tab pos="357188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55600" algn="l"/>
                <a:tab pos="357188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9pPr>
          </a:lstStyle>
          <a:p>
            <a:pPr algn="just" eaLnBrk="1">
              <a:lnSpc>
                <a:spcPct val="100000"/>
              </a:lnSpc>
              <a:spcBef>
                <a:spcPts val="100"/>
              </a:spcBef>
              <a:buClr>
                <a:srgbClr val="002E6B"/>
              </a:buClr>
            </a:pPr>
            <a:r>
              <a:rPr lang="ru-RU" altLang="ru-RU" sz="1400">
                <a:latin typeface="Arial Black" panose="020B0A04020102020204" pitchFamily="34" charset="0"/>
              </a:rPr>
              <a:t>- </a:t>
            </a:r>
            <a:r>
              <a:rPr lang="en-US" altLang="ru-RU" sz="1400">
                <a:latin typeface="Arial Black" panose="020B0A04020102020204" pitchFamily="34" charset="0"/>
              </a:rPr>
              <a:t>Там, где детей не побуждают придумывать хорошее, они придумывают дурное.  Поэтому пусть они придумывают все время.</a:t>
            </a:r>
          </a:p>
          <a:p>
            <a:pPr algn="just" eaLnBrk="1">
              <a:lnSpc>
                <a:spcPts val="1900"/>
              </a:lnSpc>
              <a:buClr>
                <a:srgbClr val="002E6B"/>
              </a:buClr>
            </a:pPr>
            <a:r>
              <a:rPr lang="ru-RU" altLang="ru-RU" sz="1400">
                <a:latin typeface="Arial Black" panose="020B0A04020102020204" pitchFamily="34" charset="0"/>
              </a:rPr>
              <a:t>- </a:t>
            </a:r>
            <a:r>
              <a:rPr lang="en-US" altLang="ru-RU" sz="1400">
                <a:latin typeface="Arial Black" panose="020B0A04020102020204" pitchFamily="34" charset="0"/>
              </a:rPr>
              <a:t>Если не получается – пусть соберутся вдвоем, втроем. Вместе – получится.</a:t>
            </a:r>
          </a:p>
          <a:p>
            <a:pPr algn="just" eaLnBrk="1">
              <a:lnSpc>
                <a:spcPct val="100000"/>
              </a:lnSpc>
              <a:buClr>
                <a:srgbClr val="002E6B"/>
              </a:buClr>
            </a:pPr>
            <a:r>
              <a:rPr lang="ru-RU" altLang="ru-RU" sz="1400">
                <a:latin typeface="Arial Black" panose="020B0A04020102020204" pitchFamily="34" charset="0"/>
              </a:rPr>
              <a:t>- </a:t>
            </a:r>
            <a:r>
              <a:rPr lang="en-US" altLang="ru-RU" sz="1400">
                <a:latin typeface="Arial Black" panose="020B0A04020102020204" pitchFamily="34" charset="0"/>
              </a:rPr>
              <a:t>Дети очень любят импровизировать. Поэтому вся подготовка – от силы десять минут.  Нет выступающих и зрителей, в каждом деле участвуют все.</a:t>
            </a:r>
          </a:p>
          <a:p>
            <a:pPr algn="just" eaLnBrk="1">
              <a:lnSpc>
                <a:spcPct val="100000"/>
              </a:lnSpc>
              <a:buClr>
                <a:srgbClr val="002E6B"/>
              </a:buClr>
            </a:pPr>
            <a:r>
              <a:rPr lang="ru-RU" altLang="ru-RU" sz="1400">
                <a:latin typeface="Arial Black" panose="020B0A04020102020204" pitchFamily="34" charset="0"/>
              </a:rPr>
              <a:t>- </a:t>
            </a:r>
            <a:r>
              <a:rPr lang="en-US" altLang="ru-RU" sz="1400">
                <a:latin typeface="Arial Black" panose="020B0A04020102020204" pitchFamily="34" charset="0"/>
              </a:rPr>
              <a:t>Для проведения творческих дел не обязательно самому быть выдумщиком, надо  просто поддерживать детей и уважительно относиться к их предложениям.</a:t>
            </a:r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5D68B096-FC01-4545-9AB8-8574C9D512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75" y="3067050"/>
            <a:ext cx="8428038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12240" rIns="0" bIns="0">
            <a:spAutoFit/>
          </a:bodyPr>
          <a:lstStyle>
            <a:lvl1pPr marL="12700"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1pPr>
            <a:lvl2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2pPr>
            <a:lvl3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3pPr>
            <a:lvl4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4pPr>
            <a:lvl5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9pPr>
          </a:lstStyle>
          <a:p>
            <a:pPr algn="just" eaLnBrk="1">
              <a:lnSpc>
                <a:spcPct val="100000"/>
              </a:lnSpc>
              <a:spcBef>
                <a:spcPts val="100"/>
              </a:spcBef>
            </a:pPr>
            <a:r>
              <a:rPr lang="ru-RU" altLang="ru-RU" sz="1400">
                <a:latin typeface="Arial Black" panose="020B0A04020102020204" pitchFamily="34" charset="0"/>
              </a:rPr>
              <a:t>    - </a:t>
            </a:r>
            <a:r>
              <a:rPr lang="en-US" altLang="ru-RU" sz="1400">
                <a:latin typeface="Arial Black" panose="020B0A04020102020204" pitchFamily="34" charset="0"/>
              </a:rPr>
              <a:t>Все командирские посты – по очереди. Сегодня – ты, завтра – я. Но всегда вместе.</a:t>
            </a:r>
          </a:p>
        </p:txBody>
      </p:sp>
      <p:sp>
        <p:nvSpPr>
          <p:cNvPr id="26629" name="Rectangle 5">
            <a:extLst>
              <a:ext uri="{FF2B5EF4-FFF2-40B4-BE49-F238E27FC236}">
                <a16:creationId xmlns:a16="http://schemas.microsoft.com/office/drawing/2014/main" id="{11A9CA40-6722-45EA-8B0C-1C9D7FDB0C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" y="3643313"/>
            <a:ext cx="8137525" cy="15208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12240" rIns="0" bIns="0">
            <a:spAutoFit/>
          </a:bodyPr>
          <a:lstStyle>
            <a:lvl1pPr marL="355600" indent="-344488" eaLnBrk="0">
              <a:tabLst>
                <a:tab pos="355600" algn="l"/>
                <a:tab pos="357188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1pPr>
            <a:lvl2pPr eaLnBrk="0">
              <a:tabLst>
                <a:tab pos="355600" algn="l"/>
                <a:tab pos="357188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2pPr>
            <a:lvl3pPr eaLnBrk="0">
              <a:tabLst>
                <a:tab pos="355600" algn="l"/>
                <a:tab pos="357188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3pPr>
            <a:lvl4pPr eaLnBrk="0">
              <a:tabLst>
                <a:tab pos="355600" algn="l"/>
                <a:tab pos="357188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4pPr>
            <a:lvl5pPr eaLnBrk="0">
              <a:tabLst>
                <a:tab pos="355600" algn="l"/>
                <a:tab pos="357188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55600" algn="l"/>
                <a:tab pos="357188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55600" algn="l"/>
                <a:tab pos="357188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55600" algn="l"/>
                <a:tab pos="357188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55600" algn="l"/>
                <a:tab pos="357188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SC Regular" charset="0"/>
              </a:defRPr>
            </a:lvl9pPr>
          </a:lstStyle>
          <a:p>
            <a:pPr algn="just" eaLnBrk="1">
              <a:lnSpc>
                <a:spcPct val="100000"/>
              </a:lnSpc>
              <a:spcBef>
                <a:spcPts val="100"/>
              </a:spcBef>
              <a:buClr>
                <a:srgbClr val="002E6B"/>
              </a:buClr>
            </a:pPr>
            <a:r>
              <a:rPr lang="ru-RU" altLang="ru-RU" sz="1400">
                <a:latin typeface="Arial Black" panose="020B0A04020102020204" pitchFamily="34" charset="0"/>
              </a:rPr>
              <a:t>- </a:t>
            </a:r>
            <a:r>
              <a:rPr lang="en-US" altLang="ru-RU" sz="1400">
                <a:latin typeface="Arial Black" panose="020B0A04020102020204" pitchFamily="34" charset="0"/>
              </a:rPr>
              <a:t>Любое дело не только сообща выполняется, но и организуется.</a:t>
            </a:r>
          </a:p>
          <a:p>
            <a:pPr eaLnBrk="1">
              <a:lnSpc>
                <a:spcPct val="100000"/>
              </a:lnSpc>
              <a:spcBef>
                <a:spcPts val="13"/>
              </a:spcBef>
              <a:buClr>
                <a:srgbClr val="002E6B"/>
              </a:buClr>
            </a:pPr>
            <a:r>
              <a:rPr lang="ru-RU" altLang="ru-RU" sz="1400">
                <a:latin typeface="Arial Black" panose="020B0A04020102020204" pitchFamily="34" charset="0"/>
              </a:rPr>
              <a:t>- </a:t>
            </a:r>
            <a:r>
              <a:rPr lang="en-US" altLang="ru-RU" sz="1400">
                <a:latin typeface="Arial Black" panose="020B0A04020102020204" pitchFamily="34" charset="0"/>
              </a:rPr>
              <a:t>В каждой затее – забота друг о друге и об окружающих людях.</a:t>
            </a:r>
          </a:p>
          <a:p>
            <a:pPr eaLnBrk="1">
              <a:lnSpc>
                <a:spcPct val="100000"/>
              </a:lnSpc>
              <a:buClr>
                <a:srgbClr val="002E6B"/>
              </a:buClr>
            </a:pPr>
            <a:r>
              <a:rPr lang="ru-RU" altLang="ru-RU" sz="1400">
                <a:latin typeface="Arial Black" panose="020B0A04020102020204" pitchFamily="34" charset="0"/>
              </a:rPr>
              <a:t>- </a:t>
            </a:r>
            <a:r>
              <a:rPr lang="en-US" altLang="ru-RU" sz="1400">
                <a:latin typeface="Arial Black" panose="020B0A04020102020204" pitchFamily="34" charset="0"/>
              </a:rPr>
              <a:t>Каждое дело надо обсуждать в общем кругу. С этого начинается все.</a:t>
            </a:r>
          </a:p>
          <a:p>
            <a:pPr eaLnBrk="1">
              <a:lnSpc>
                <a:spcPct val="100000"/>
              </a:lnSpc>
              <a:buClr>
                <a:srgbClr val="002E6B"/>
              </a:buClr>
            </a:pPr>
            <a:r>
              <a:rPr lang="ru-RU" altLang="ru-RU" sz="1400">
                <a:latin typeface="Arial Black" panose="020B0A04020102020204" pitchFamily="34" charset="0"/>
              </a:rPr>
              <a:t>-  </a:t>
            </a:r>
            <a:r>
              <a:rPr lang="en-US" altLang="ru-RU" sz="1400">
                <a:latin typeface="Arial Black" panose="020B0A04020102020204" pitchFamily="34" charset="0"/>
              </a:rPr>
              <a:t>Поменьше замечаний на бегу, побольше серьезных разговоров в тихую минуту. С  детьми вообще надо больше разговаривать – меньше придется кричать на них.</a:t>
            </a:r>
          </a:p>
          <a:p>
            <a:pPr eaLnBrk="1">
              <a:lnSpc>
                <a:spcPct val="100000"/>
              </a:lnSpc>
              <a:buClr>
                <a:srgbClr val="002E6B"/>
              </a:buClr>
            </a:pPr>
            <a:r>
              <a:rPr lang="ru-RU" altLang="ru-RU" sz="1400">
                <a:latin typeface="Arial Black" panose="020B0A04020102020204" pitchFamily="34" charset="0"/>
              </a:rPr>
              <a:t>- </a:t>
            </a:r>
            <a:r>
              <a:rPr lang="en-US" altLang="ru-RU" sz="1400">
                <a:latin typeface="Arial Black" panose="020B0A04020102020204" pitchFamily="34" charset="0"/>
              </a:rPr>
              <a:t>В общем деле все в ответе за все. И каждый – самый главный.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libri"/>
        <a:ea typeface="Noto Sans SC Regular"/>
        <a:cs typeface="Noto Sans SC Regular"/>
      </a:majorFont>
      <a:minorFont>
        <a:latin typeface="Calibri"/>
        <a:ea typeface="Noto Sans SC Regular"/>
        <a:cs typeface="Noto Sans SC Regula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libri"/>
        <a:ea typeface="Noto Sans SC Regular"/>
        <a:cs typeface="Noto Sans SC Regular"/>
      </a:majorFont>
      <a:minorFont>
        <a:latin typeface="Calibri"/>
        <a:ea typeface="Noto Sans SC Regular"/>
        <a:cs typeface="Noto Sans SC Regula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722</Words>
  <Application>Microsoft Office PowerPoint</Application>
  <PresentationFormat>Экран (16:10)</PresentationFormat>
  <Paragraphs>105</Paragraphs>
  <Slides>10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Calibri</vt:lpstr>
      <vt:lpstr>Times New Roman</vt:lpstr>
      <vt:lpstr>Тема Office</vt:lpstr>
      <vt:lpstr>1_Тема Office</vt:lpstr>
      <vt:lpstr>Ситуации успеха в работе клссного руководителя</vt:lpstr>
      <vt:lpstr>Презентация PowerPoint</vt:lpstr>
      <vt:lpstr>Презентация PowerPoint</vt:lpstr>
      <vt:lpstr>Ситуация успеха</vt:lpstr>
      <vt:lpstr>Доброжелательность</vt:lpstr>
      <vt:lpstr>Презентация PowerPoint</vt:lpstr>
      <vt:lpstr>Презентация PowerPoint</vt:lpstr>
      <vt:lpstr>Что ведет к успеху?</vt:lpstr>
      <vt:lpstr>Советы Симона Соловейчика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Создание  ситуации успеха</dc:title>
  <dc:creator>_</dc:creator>
  <cp:lastModifiedBy>Мы</cp:lastModifiedBy>
  <cp:revision>32</cp:revision>
  <cp:lastPrinted>1601-01-01T00:00:00Z</cp:lastPrinted>
  <dcterms:created xsi:type="dcterms:W3CDTF">2021-08-11T20:28:58Z</dcterms:created>
  <dcterms:modified xsi:type="dcterms:W3CDTF">2021-08-23T11:04:13Z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On-screen Show (4:3)</vt:lpwstr>
  </property>
</Properties>
</file>