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3" r:id="rId5"/>
    <p:sldId id="284" r:id="rId6"/>
    <p:sldId id="285" r:id="rId7"/>
    <p:sldId id="287" r:id="rId8"/>
    <p:sldId id="288" r:id="rId9"/>
    <p:sldId id="264" r:id="rId10"/>
    <p:sldId id="273" r:id="rId11"/>
    <p:sldId id="275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1%20&#1074;&#1080;&#1076;&#1077;&#1086;.mp4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2%20&#1074;&#1080;&#1076;&#1077;&#1086;.mp4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3%20&#1074;&#1080;&#1076;&#1077;&#1086;%20&#1080;&#1085;&#1089;&#1090;&#1072;&#1075;&#1088;&#1072;&#1084;&#1084;.mp4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10\Desktop\&#1050;&#1086;&#1085;&#1082;&#1091;&#1088;&#1089;&#1099;%202021\&#1055;&#1077;&#1076;&#1072;&#1075;&#1086;&#1075;%20&#1075;&#1086;&#1076;&#1072;%20-2021%20&#1050;&#1088;&#1072;&#1081;.%20&#1051;&#1091;&#1095;&#1096;&#1080;&#1081;%20&#1082;&#1083;&#1072;&#1089;&#1089;&#1085;&#1099;&#1081;%20&#1088;&#1091;&#1082;&#1086;&#1074;&#1086;&#1076;&#1080;&#1090;&#1077;&#1083;&#1100;\2.%20&#1048;&#1089;&#1087;&#1099;&#1090;&#1072;&#1085;&#1080;&#1077;%20&#1052;&#1077;&#1090;&#1086;&#1076;&#1080;&#1095;&#1077;&#1089;&#1082;&#1086;&#1077;%20&#1086;&#1073;&#1098;&#1077;&#1076;&#1080;&#1085;&#1077;&#1085;&#1080;&#1077;\&#1042;&#1099;&#1089;&#1090;&#1091;&#1087;&#1083;&#1077;&#1085;&#1080;&#1077;%20&#1055;&#1091;&#1090;&#1080;&#1085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040188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Кузнецов Игорь Сергеевич</a:t>
            </a:r>
          </a:p>
          <a:p>
            <a:pPr algn="ctr"/>
            <a:r>
              <a:rPr lang="ru-RU" dirty="0"/>
              <a:t>МБОУ «СОШ №11» г. Чита</a:t>
            </a:r>
          </a:p>
        </p:txBody>
      </p:sp>
      <p:pic>
        <p:nvPicPr>
          <p:cNvPr id="7" name="Содержимое 6" descr="Официальный портрет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76400"/>
            <a:ext cx="3633634" cy="41148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533400"/>
            <a:ext cx="39623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Тема доклада: </a:t>
            </a:r>
            <a:r>
              <a:rPr lang="ru-RU" b="0" dirty="0"/>
              <a:t>«Учительский </a:t>
            </a:r>
            <a:r>
              <a:rPr lang="ru-RU" b="0" dirty="0" err="1"/>
              <a:t>блог</a:t>
            </a:r>
            <a:r>
              <a:rPr lang="ru-RU" b="0" dirty="0"/>
              <a:t> как эффективный инструмент решения воспитательных задач классного руководителя».</a:t>
            </a:r>
            <a:r>
              <a:rPr lang="ru-RU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7200" y="1752600"/>
            <a:ext cx="4724401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Цель: Доказать эффективность ведения учительского </a:t>
            </a:r>
            <a:r>
              <a:rPr lang="ru-RU" sz="1800" dirty="0" err="1"/>
              <a:t>блога</a:t>
            </a:r>
            <a:r>
              <a:rPr lang="ru-RU" sz="1800" dirty="0"/>
              <a:t> как современного инструмента для решения воспитательных задач классного руководителя.</a:t>
            </a:r>
          </a:p>
          <a:p>
            <a:r>
              <a:rPr lang="ru-RU" sz="1800" dirty="0"/>
              <a:t>Задачи:</a:t>
            </a:r>
          </a:p>
          <a:p>
            <a:pPr lvl="0"/>
            <a:r>
              <a:rPr lang="ru-RU" sz="1800" dirty="0"/>
              <a:t>Рассмотреть понятие «</a:t>
            </a:r>
            <a:r>
              <a:rPr lang="ru-RU" sz="1800" dirty="0" err="1"/>
              <a:t>блог</a:t>
            </a:r>
            <a:r>
              <a:rPr lang="ru-RU" sz="1800" dirty="0"/>
              <a:t>», «Учительский </a:t>
            </a:r>
            <a:r>
              <a:rPr lang="ru-RU" sz="1800" dirty="0" err="1"/>
              <a:t>блог</a:t>
            </a:r>
            <a:r>
              <a:rPr lang="ru-RU" sz="1800" dirty="0"/>
              <a:t>»;</a:t>
            </a:r>
          </a:p>
          <a:p>
            <a:pPr lvl="0"/>
            <a:r>
              <a:rPr lang="ru-RU" sz="1800" dirty="0"/>
              <a:t>Вывить наиболее популярные социальные сети среди подростков;</a:t>
            </a:r>
          </a:p>
          <a:p>
            <a:pPr lvl="0"/>
            <a:r>
              <a:rPr lang="ru-RU" sz="1800" dirty="0"/>
              <a:t>Определить наиболее эффективные методы работы с классом в формате учительского </a:t>
            </a:r>
            <a:r>
              <a:rPr lang="ru-RU" sz="1800" dirty="0" err="1"/>
              <a:t>блога</a:t>
            </a:r>
            <a:r>
              <a:rPr lang="ru-RU" sz="1800" dirty="0"/>
              <a:t>;</a:t>
            </a:r>
          </a:p>
          <a:p>
            <a:pPr lvl="0"/>
            <a:r>
              <a:rPr lang="ru-RU" sz="1800" dirty="0"/>
              <a:t>Определить показатели (критерии) ведения учительского </a:t>
            </a:r>
            <a:r>
              <a:rPr lang="ru-RU" sz="1800" dirty="0" err="1"/>
              <a:t>блога</a:t>
            </a:r>
            <a:r>
              <a:rPr lang="ru-RU" sz="1800" dirty="0"/>
              <a:t>  как современного инструмента для решения воспитательных задач классного руководителя.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/>
              <a:t>Учительский </a:t>
            </a:r>
            <a:r>
              <a:rPr lang="ru-RU" sz="3600" dirty="0" err="1"/>
              <a:t>блог</a:t>
            </a:r>
            <a:r>
              <a:rPr lang="ru-RU" sz="3600" dirty="0"/>
              <a:t>: 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эффективный инструмент для решения воспитательных </a:t>
            </a:r>
            <a:r>
              <a:rPr lang="ru-RU" sz="3600" dirty="0"/>
              <a:t>задач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классного руководителя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ic.pics.livejournal.com/varlamov.ru/10761149/1000691/1000691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92094"/>
            <a:ext cx="8229600" cy="50778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1905000"/>
            <a:ext cx="3124200" cy="156966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Song Std L" pitchFamily="18" charset="-128"/>
              </a:rPr>
              <a:t>«Если что-то нельзя предотвратить, то это нужно возглавить»  В.В.Путин</a:t>
            </a:r>
          </a:p>
        </p:txBody>
      </p: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err="1"/>
              <a:t>Блог</a:t>
            </a:r>
            <a:r>
              <a:rPr lang="ru-RU" sz="3600" dirty="0"/>
              <a:t> - это ваш своеобразный личный сетевой дневник, журнал событий.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257800"/>
          </a:xfrm>
        </p:spPr>
        <p:txBody>
          <a:bodyPr>
            <a:noAutofit/>
          </a:bodyPr>
          <a:lstStyle/>
          <a:p>
            <a:r>
              <a:rPr lang="ru-RU" sz="2400" dirty="0" err="1"/>
              <a:t>Блог</a:t>
            </a:r>
            <a:r>
              <a:rPr lang="ru-RU" sz="2400" dirty="0"/>
              <a:t> дает возможность делать репортажи о классных мероприятиях и событиях, которые произошли в школе;</a:t>
            </a:r>
          </a:p>
          <a:p>
            <a:r>
              <a:rPr lang="ru-RU" sz="2400" dirty="0"/>
              <a:t>высказывать свою точку зрения по любой волнующей его проблеме;</a:t>
            </a:r>
          </a:p>
          <a:p>
            <a:r>
              <a:rPr lang="ru-RU" sz="2400" dirty="0"/>
              <a:t>давать полезные советы родителям касаемо образования их детей;</a:t>
            </a:r>
          </a:p>
          <a:p>
            <a:r>
              <a:rPr lang="ru-RU" sz="2400" dirty="0"/>
              <a:t>делиться личным опытом по решению различных проблемных ситуаций, с которыми сталкивается учитель;</a:t>
            </a:r>
          </a:p>
          <a:p>
            <a:r>
              <a:rPr lang="ru-RU" sz="2400" dirty="0"/>
              <a:t>задавать волнующие его вопросы и получать многочисленные ответы посредством комментариев;</a:t>
            </a:r>
          </a:p>
          <a:p>
            <a:r>
              <a:rPr lang="ru-RU" sz="2400" dirty="0"/>
              <a:t>делиться весёлыми случаями и историями, которые произошли с ним, его коллегами или учениками;</a:t>
            </a:r>
          </a:p>
          <a:p>
            <a:r>
              <a:rPr lang="ru-RU" sz="2400" dirty="0"/>
              <a:t>информировать своих учеников и так далее.</a:t>
            </a:r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Наиболее популярные социальные сети среди подростков</a:t>
            </a:r>
          </a:p>
        </p:txBody>
      </p:sp>
      <p:pic>
        <p:nvPicPr>
          <p:cNvPr id="26628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00" y="1371600"/>
            <a:ext cx="3618600" cy="3618600"/>
          </a:xfrm>
          <a:prstGeom prst="rect">
            <a:avLst/>
          </a:prstGeom>
          <a:noFill/>
        </p:spPr>
      </p:pic>
      <p:pic>
        <p:nvPicPr>
          <p:cNvPr id="26630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173400" cy="3173400"/>
          </a:xfrm>
          <a:prstGeom prst="rect">
            <a:avLst/>
          </a:prstGeom>
          <a:noFill/>
        </p:spPr>
      </p:pic>
      <p:sp>
        <p:nvSpPr>
          <p:cNvPr id="26638" name="AutoShape 14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s://zarabatyvayemsami.ru/wp-content/uploads/2020/04/%D0%9C%D1%8B-%D0%B2-%D0%92%D0%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839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7" name="Picture 23" descr="https://avatanplus.com/files/resources/original/5707c462ecfd9153f657229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176712"/>
            <a:ext cx="2690796" cy="2681288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 rot="8107426">
            <a:off x="3463659" y="5213233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2971206">
            <a:off x="3327563" y="5190567"/>
            <a:ext cx="2438400" cy="457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0800" y="84666"/>
            <a:ext cx="3810000" cy="6773334"/>
          </a:xfrm>
          <a:prstGeom prst="rect">
            <a:avLst/>
          </a:prstGeom>
        </p:spPr>
      </p:pic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161400"/>
            <a:ext cx="1828800" cy="1828800"/>
          </a:xfrm>
          <a:prstGeom prst="rect">
            <a:avLst/>
          </a:prstGeom>
          <a:noFill/>
        </p:spPr>
      </p:pic>
      <p:pic>
        <p:nvPicPr>
          <p:cNvPr id="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1828800" cy="1828800"/>
          </a:xfrm>
          <a:prstGeom prst="rect">
            <a:avLst/>
          </a:prstGeom>
          <a:noFill/>
        </p:spPr>
      </p:pic>
      <p:pic>
        <p:nvPicPr>
          <p:cNvPr id="8" name="2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0800" y="0"/>
            <a:ext cx="38576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3 видео инстаграм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9400" y="-32279"/>
            <a:ext cx="3124200" cy="6942667"/>
          </a:xfrm>
          <a:prstGeom prst="rect">
            <a:avLst/>
          </a:prstGeom>
        </p:spPr>
      </p:pic>
      <p:pic>
        <p:nvPicPr>
          <p:cNvPr id="5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905000"/>
            <a:ext cx="3173400" cy="3173400"/>
          </a:xfrm>
          <a:prstGeom prst="rect">
            <a:avLst/>
          </a:prstGeom>
          <a:noFill/>
        </p:spPr>
      </p:pic>
      <p:pic>
        <p:nvPicPr>
          <p:cNvPr id="6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600" y="1981200"/>
            <a:ext cx="3173400" cy="31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8600" y="152400"/>
            <a:ext cx="4876800" cy="640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900" dirty="0"/>
              <a:t>	Итак, сегодня поговорим о современных инструментах воспитательной работы с детьми. Заседание наблюдательного совета «Мир новых возможностей» проходило 28 марта 2021 года, где наш президент выразил поддержку идеи повышения компетенции учителей в социальных сетях, </a:t>
            </a:r>
            <a:r>
              <a:rPr lang="ru-RU" sz="1900" dirty="0" err="1"/>
              <a:t>медиапространстве</a:t>
            </a:r>
            <a:r>
              <a:rPr lang="ru-RU" sz="1900" dirty="0"/>
              <a:t>, </a:t>
            </a:r>
            <a:r>
              <a:rPr lang="ru-RU" sz="1900" dirty="0" err="1"/>
              <a:t>блогосфере</a:t>
            </a:r>
            <a:r>
              <a:rPr lang="ru-RU" sz="1900" dirty="0"/>
              <a:t>. Обозначив неизбежность будущего, в плане того, что новое, так называемое поколение «Альфа», активно использует различные интернет платформы, наподобие «ВК», «</a:t>
            </a:r>
            <a:r>
              <a:rPr lang="ru-RU" sz="1900" dirty="0" err="1"/>
              <a:t>Инстаграмм</a:t>
            </a:r>
            <a:r>
              <a:rPr lang="ru-RU" sz="1900" dirty="0"/>
              <a:t>», «</a:t>
            </a:r>
            <a:r>
              <a:rPr lang="ru-RU" sz="1900" dirty="0" err="1"/>
              <a:t>ТикТок</a:t>
            </a:r>
            <a:r>
              <a:rPr lang="ru-RU" sz="1900" dirty="0"/>
              <a:t>». Современные педагоги должны это учитывать, а в особенности классные руководители и активно использовать данный инструмент в своей работе. Как сказал президент: ««Если что-то нельзя предотвратить, то это нужно возглавить»  и в это случае, я абсолютно согласен с его мнением.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9" name="Содержимое 8" descr="фото 1 (2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2971800" cy="4062714"/>
          </a:xfrm>
        </p:spPr>
      </p:pic>
      <p:pic>
        <p:nvPicPr>
          <p:cNvPr id="12" name="Picture 2" descr="https://ic.pics.livejournal.com/varlamov.ru/10761149/1000691/1000691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523594" cy="21741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715000"/>
            <a:ext cx="1676400" cy="83099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Song Std L" pitchFamily="18" charset="-128"/>
              </a:rPr>
              <a:t>«Если что-то нельзя предотвратить, то это нужно возглавить»  В.В.Путин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14800" y="1219200"/>
            <a:ext cx="4876800" cy="518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err="1"/>
              <a:t>блог</a:t>
            </a:r>
            <a:r>
              <a:rPr lang="ru-RU" sz="1800" dirty="0"/>
              <a:t> дает возможность делать репортажи о классных мероприятиях и событиях, которые произошли в школе;</a:t>
            </a:r>
          </a:p>
          <a:p>
            <a:r>
              <a:rPr lang="ru-RU" sz="1800" dirty="0"/>
              <a:t>высказывать свою точку зрения по любой волнующей его проблеме;</a:t>
            </a:r>
          </a:p>
          <a:p>
            <a:r>
              <a:rPr lang="ru-RU" sz="1800" dirty="0"/>
              <a:t>давать полезные советы родителям касаемо образования их детей;</a:t>
            </a:r>
          </a:p>
          <a:p>
            <a:r>
              <a:rPr lang="ru-RU" sz="1800" dirty="0"/>
              <a:t>делиться личным опытом по решению различных проблемных ситуаций, с которыми сталкивается учитель;</a:t>
            </a:r>
          </a:p>
          <a:p>
            <a:r>
              <a:rPr lang="ru-RU" sz="1800" dirty="0"/>
              <a:t>задавать волнующие его вопросы и получать многочисленные ответы посредством комментариев;</a:t>
            </a:r>
          </a:p>
          <a:p>
            <a:r>
              <a:rPr lang="ru-RU" sz="1800" dirty="0"/>
              <a:t>делиться весёлыми случаями и историями, которые произошли с ним, его коллегами или учениками;</a:t>
            </a:r>
          </a:p>
          <a:p>
            <a:r>
              <a:rPr lang="ru-RU" sz="1800" dirty="0"/>
              <a:t>информировать своих учеников и так далее.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52400"/>
            <a:ext cx="3962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err="1"/>
              <a:t>Блог</a:t>
            </a:r>
            <a:r>
              <a:rPr lang="ru-RU" dirty="0"/>
              <a:t> - это ваш своеобразный личный сетевой дневник, журнал событий.</a:t>
            </a:r>
            <a:endParaRPr lang="ru-RU" b="0" dirty="0"/>
          </a:p>
        </p:txBody>
      </p:sp>
      <p:pic>
        <p:nvPicPr>
          <p:cNvPr id="1026" name="Picture 2" descr="C:\Users\Кабинет10\Desktop\Классное руководство\Фото с классом\mhOjJDYKGg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59200" cy="2819400"/>
          </a:xfrm>
          <a:prstGeom prst="rect">
            <a:avLst/>
          </a:prstGeom>
          <a:noFill/>
        </p:spPr>
      </p:pic>
      <p:pic>
        <p:nvPicPr>
          <p:cNvPr id="1027" name="Picture 3" descr="C:\Users\Кабинет10\Desktop\Классное руководство\Фото с классом\фото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14800" y="1295400"/>
            <a:ext cx="4876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Но все-таки, нужно учитывать в каких соц.сетях дети проводят больше времени, те соц. сети, которые востребованы среди школьников. Чтобы </a:t>
            </a:r>
            <a:r>
              <a:rPr lang="ru-RU" sz="1800" dirty="0" err="1"/>
              <a:t>блог</a:t>
            </a:r>
            <a:r>
              <a:rPr lang="ru-RU" sz="1800" dirty="0"/>
              <a:t> был действительно эффективным инструментом в работе классного руководителя именно с детьми (!) Нужно выбирать наиболее эффективные платформы, в данном случае, такими платформами будет являться </a:t>
            </a:r>
            <a:r>
              <a:rPr lang="ru-RU" sz="1800" dirty="0" err="1"/>
              <a:t>инстаграмм</a:t>
            </a:r>
            <a:r>
              <a:rPr lang="ru-RU" sz="1800" dirty="0"/>
              <a:t>, </a:t>
            </a:r>
            <a:r>
              <a:rPr lang="ru-RU" sz="1800" dirty="0" err="1"/>
              <a:t>вконтакте</a:t>
            </a:r>
            <a:r>
              <a:rPr lang="ru-RU" sz="1800" dirty="0"/>
              <a:t> и </a:t>
            </a:r>
            <a:r>
              <a:rPr lang="ru-RU" sz="1800" dirty="0" err="1"/>
              <a:t>тикток</a:t>
            </a:r>
            <a:r>
              <a:rPr lang="ru-RU" sz="18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Итак, после определения наиболее популярных социальных сетей среди учеников класса, переходит к тому, что же мы будет там размещать и как это вообще в принципе поможет нам в работе с детьми. Приведу несколько примеров из своего опыта. 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609600"/>
            <a:ext cx="3962400" cy="45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0" dirty="0"/>
              <a:t>Выбираем соц.сети.</a:t>
            </a:r>
          </a:p>
        </p:txBody>
      </p:sp>
      <p:pic>
        <p:nvPicPr>
          <p:cNvPr id="14" name="Picture 6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954200" cy="1954200"/>
          </a:xfrm>
          <a:prstGeom prst="rect">
            <a:avLst/>
          </a:prstGeom>
          <a:noFill/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1600200" cy="14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s://img2.pngio.com/tiktok-logo-png-and-vector-logo-download-1-of-1-png-4096_409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2018400" cy="2018400"/>
          </a:xfrm>
          <a:prstGeom prst="rect">
            <a:avLst/>
          </a:prstGeom>
          <a:noFill/>
        </p:spPr>
      </p:pic>
      <p:pic>
        <p:nvPicPr>
          <p:cNvPr id="2050" name="Picture 2" descr="C:\Users\Кабинет10\Desktop\Классное руководство\Фото с классом\Фото вырезки из видео\фото с коридор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91318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228600"/>
            <a:ext cx="5334000" cy="632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	У меня есть </a:t>
            </a:r>
            <a:r>
              <a:rPr lang="ru-RU" sz="1800" dirty="0" err="1"/>
              <a:t>аккаунт</a:t>
            </a:r>
            <a:r>
              <a:rPr lang="ru-RU" sz="1800" dirty="0"/>
              <a:t> в </a:t>
            </a:r>
            <a:r>
              <a:rPr lang="ru-RU" sz="1800" dirty="0" err="1"/>
              <a:t>тик-токе</a:t>
            </a:r>
            <a:r>
              <a:rPr lang="ru-RU" sz="1800" dirty="0"/>
              <a:t>. Помню тот момент, когда  выложил свои первое видео с выступления на соревнованиях по </a:t>
            </a:r>
            <a:r>
              <a:rPr lang="ru-RU" sz="1800" dirty="0" err="1"/>
              <a:t>воркауту</a:t>
            </a:r>
            <a:r>
              <a:rPr lang="ru-RU" sz="1800" dirty="0"/>
              <a:t>, где присутствовали мои ученики, которые меня и снимали со стороны. Уже дома смонтировал видео, выложил его у себя на странице. Данное видео набрало 20 тысяч просмотров. Какой эффект я получил? Уже на следующий день мне подходили ученики, говорили о том что видели меня в </a:t>
            </a:r>
            <a:r>
              <a:rPr lang="ru-RU" sz="1800" dirty="0" err="1"/>
              <a:t>тиктоке</a:t>
            </a:r>
            <a:r>
              <a:rPr lang="ru-RU" sz="1800" dirty="0"/>
              <a:t>, что им понравилось видео. Этот видеоролик посмотрели ученики других школ города, писали комментарии и знали что есть такой учитель истории – спортсмен. Таким образом, через такой несложный формат </a:t>
            </a:r>
            <a:r>
              <a:rPr lang="ru-RU" sz="1800" dirty="0" err="1"/>
              <a:t>блога</a:t>
            </a:r>
            <a:r>
              <a:rPr lang="ru-RU" sz="1800" dirty="0"/>
              <a:t> мне удалось обратить на себя внимание, показать детям, что учитель может быть на одной волне с учениками и понимать что им интересно и выражаясь современным языком, быть в «тренде». Также в данном случае я показал детям положительный пример, нужный быть активным, вести здоровый образ жизни и заниматься спортом!</a:t>
            </a:r>
          </a:p>
          <a:p>
            <a:pPr>
              <a:buNone/>
            </a:pPr>
            <a:endParaRPr lang="ru-RU" sz="19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" y="228600"/>
            <a:ext cx="2971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0" dirty="0"/>
              <a:t>Учитель – «</a:t>
            </a:r>
            <a:r>
              <a:rPr lang="ru-RU" b="0" dirty="0" err="1"/>
              <a:t>воркаут</a:t>
            </a:r>
            <a:r>
              <a:rPr lang="ru-RU" b="0" dirty="0"/>
              <a:t> спортсмен»</a:t>
            </a:r>
          </a:p>
        </p:txBody>
      </p:sp>
      <p:pic>
        <p:nvPicPr>
          <p:cNvPr id="21506" name="Picture 2" descr="D:\Screenshot_20210823-151115_TikT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071813" cy="546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600" y="228600"/>
            <a:ext cx="5334000" cy="198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	Вот еще один пример видео. В одном из совместных походов на «Дворцы» мы отсняли ролик, смонтировали и выложили его в сеть. Дети моего класса делились видео и гордились тем что у них такой популярный классный руководитель, которые в «тренде» и на одной волне со своими учениками.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9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2438400"/>
            <a:ext cx="29718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800" b="0" dirty="0"/>
              <a:t>Совместный поход с классом</a:t>
            </a:r>
          </a:p>
        </p:txBody>
      </p:sp>
      <p:pic>
        <p:nvPicPr>
          <p:cNvPr id="22530" name="Picture 2" descr="D:\Screenshot_20210823-151018_TikT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514725" cy="6248400"/>
          </a:xfrm>
          <a:prstGeom prst="rect">
            <a:avLst/>
          </a:prstGeom>
          <a:noFill/>
        </p:spPr>
      </p:pic>
      <p:pic>
        <p:nvPicPr>
          <p:cNvPr id="22531" name="Picture 3" descr="D:\Screenshot_20210823-151918_TikT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158650"/>
            <a:ext cx="2507035" cy="369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05200" y="228600"/>
            <a:ext cx="53340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Уже после этого возникла идея, почему бы не привлечь детей к созданию роликов, которые не просто бы были развлекательными, а имели определенный социальный эффект, так возникла идея начать и развивать проект под названием «Чита на фотокарточке». Идея заключается в следующем. Ищем старые фотографии Читы, распечатываем, находим месторасположение, где была сделана фотография и сравниваем, что же изменилось?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 В процессе создания видео ребята узнают историю родного города, микрорайона, таким нестандартным, интересным способом. Для создания данного ролика необходима командная работа, проявление лидерских качеств, развитие именно тех навыков, которые будут актуальны в будущем. Сейчас мы планируем отснять и выложить в сеть еще несколько роликов такого формата, посвященные празднованию 170-летию города. </a:t>
            </a:r>
          </a:p>
          <a:p>
            <a:pPr>
              <a:buAutoNum type="arabicPeriod"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9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04800" y="228600"/>
            <a:ext cx="2971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0" dirty="0"/>
              <a:t>Проект ко дню города</a:t>
            </a:r>
          </a:p>
        </p:txBody>
      </p:sp>
      <p:pic>
        <p:nvPicPr>
          <p:cNvPr id="23554" name="Picture 2" descr="D:\Screenshot_20210823-152701_Instagr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27294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" y="228600"/>
            <a:ext cx="8229600" cy="220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/>
              <a:t>Конечно ведение учительского </a:t>
            </a:r>
            <a:r>
              <a:rPr lang="ru-RU" sz="1800" dirty="0" err="1"/>
              <a:t>блога</a:t>
            </a:r>
            <a:r>
              <a:rPr lang="ru-RU" sz="1800" dirty="0"/>
              <a:t> - это только один из эффективных инструментов для решения воспитательных задач классного руководителя. Он дает положительный эффект если он интегрируется с другими методами и формами работы. Но, мне бы хотелось, чтобы современные учителя понимали важность использования данного инструмента в своей работе, активно вели социальные сети и именно в них, мы бы все вместе, общими усилиями могли стать проводниками самых важных ценностей в жизни человека, спасибо за внимание! </a:t>
            </a:r>
          </a:p>
          <a:p>
            <a:pPr>
              <a:buNone/>
            </a:pPr>
            <a:endParaRPr lang="ru-RU" sz="1800" dirty="0"/>
          </a:p>
          <a:p>
            <a:pPr>
              <a:buFont typeface="Wingdings" pitchFamily="2" charset="2"/>
              <a:buChar char="Ø"/>
            </a:pPr>
            <a:endParaRPr lang="ru-RU" sz="1800" dirty="0"/>
          </a:p>
          <a:p>
            <a:pPr>
              <a:buFont typeface="Wingdings" pitchFamily="2" charset="2"/>
              <a:buChar char="Ø"/>
            </a:pPr>
            <a:endParaRPr lang="ru-RU" sz="1900" dirty="0"/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" y="2514600"/>
            <a:ext cx="8001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0" dirty="0"/>
              <a:t>Подпишитесь и увидите еще больше примеров использования соц. сетей в работе классного руководителя.</a:t>
            </a:r>
          </a:p>
        </p:txBody>
      </p:sp>
      <p:pic>
        <p:nvPicPr>
          <p:cNvPr id="8" name="Picture 2" descr="D:\Screenshot_20210823-151018_TikT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443163" cy="3124200"/>
          </a:xfrm>
          <a:prstGeom prst="rect">
            <a:avLst/>
          </a:prstGeom>
          <a:noFill/>
        </p:spPr>
      </p:pic>
      <p:pic>
        <p:nvPicPr>
          <p:cNvPr id="24578" name="Picture 2" descr="D:\Screenshot_20210823-153448_V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787422"/>
            <a:ext cx="2438400" cy="3070578"/>
          </a:xfrm>
          <a:prstGeom prst="rect">
            <a:avLst/>
          </a:prstGeom>
          <a:noFill/>
        </p:spPr>
      </p:pic>
      <p:pic>
        <p:nvPicPr>
          <p:cNvPr id="24579" name="Picture 3" descr="D:\Screenshot_20210823-153424_Instagra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733799"/>
            <a:ext cx="2245520" cy="3124201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1676400" y="3429000"/>
            <a:ext cx="4572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19600" y="3429000"/>
            <a:ext cx="4572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934200" y="3429000"/>
            <a:ext cx="457200" cy="228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Выступление Путин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</a:t>
            </a:r>
            <a:r>
              <a:rPr kumimoji="0" lang="ru-RU" sz="36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марта 2021 год.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Заседание АНО «Россия – страна возможностей»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1035</Words>
  <Application>Microsoft Office PowerPoint</Application>
  <PresentationFormat>Экран (4:3)</PresentationFormat>
  <Paragraphs>49</Paragraphs>
  <Slides>15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популярные социальные сети среди подростков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</dc:creator>
  <cp:lastModifiedBy>Мы</cp:lastModifiedBy>
  <cp:revision>11</cp:revision>
  <dcterms:created xsi:type="dcterms:W3CDTF">2021-03-26T14:04:44Z</dcterms:created>
  <dcterms:modified xsi:type="dcterms:W3CDTF">2021-08-23T11:05:34Z</dcterms:modified>
</cp:coreProperties>
</file>