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1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4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4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4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4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6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5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5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5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9C87-C153-419B-B64F-C87C9303AB3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B02B-F5A6-4CCF-98A0-9857F8702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77;&#1076;&#1080;&#1085;&#1099;&#1081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260648"/>
            <a:ext cx="792088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algn="ctr" rotWithShape="0">
                    <a:srgbClr val="00206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Комитет образования администрации городского округа «Город Чита»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algn="ctr" rotWithShape="0">
                  <a:srgbClr val="881906"/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dist="50800" dir="5400000" algn="ctr" rotWithShape="0">
                  <a:srgbClr val="881906"/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dist="50800" dir="5400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«Обновление  содержания воспитательной деятельности: муниципальная  практика»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glow rad="127000">
                  <a:schemeClr val="bg1"/>
                </a:glow>
                <a:outerShdw dist="50800" dir="5400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6" name="Picture 5" descr="C:\Users\Абрамова\Desktop\РАБОЧИЕ ДОКУМЕНТЫ\Жилина\K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0" y="116632"/>
            <a:ext cx="1001880" cy="100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64088" y="5661248"/>
            <a:ext cx="3636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algn="ctr" rotWithShape="0">
                    <a:srgbClr val="00206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Главный специалист отдела ОВРДО и МП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algn="ctr" rotWithShape="0">
                    <a:srgbClr val="002060"/>
                  </a:outerShdw>
                </a:effectLst>
                <a:latin typeface="Times New Roman" pitchFamily="18" charset="0"/>
                <a:cs typeface="Times New Roman" pitchFamily="18" charset="0"/>
              </a:rPr>
              <a:t>Рубцова М.П.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239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404664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приоритетам государственной политики в области воспитания относится также  поддержка детей, находящихся в сложной жизненной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ситуации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52-х образовательных учреждениях г. Читы разработаны и реализуются программы по формированию законопослушного поведения несовершеннолетних, направленные на выявление и устранение причин и условий, способствующих безнадзорности, правонарушениям, антиобщественным действиям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350812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476672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Таким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образом, в настоящее время приоритетом деятельности муниципальной системы образования  является консолидация всех усилий по обеспечению гарантий предоставления обучающимся качественного  образования в соответствии с ориентирами  «Стратегии развития воспитания в Российской Федерации на период до 2025 года», проектов федерального уровня, направленных на развитие воспитания в образовательных организациях,   реализации муниципальной программы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33330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373309"/>
            <a:ext cx="784887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algn="ctr" rotWithShape="0">
                    <a:srgbClr val="002060"/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учётом современных задач развития Российской Федерации воспитание детей рассматривается как стратегический общенациональный приоритет, требующий консолидации усилий различных институтов гражданского общества, ведомств на федеральном, региональном и муниципальном уровнях.</a:t>
            </a:r>
          </a:p>
          <a:p>
            <a:pPr algn="just"/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  Реализация на практике приоритетных направлений муниципальной системы образования в области воспитания обучающихся, невозможна без активного и целенаправленного участия управленческих кадров образовательных учреждений, педагогических работников, осуществляющих классное руководство, педагогов социально-психологической службы, старших вожатых, педагогов дополнительного образования.</a:t>
            </a:r>
          </a:p>
          <a:p>
            <a:pPr algn="just"/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Сегодня в муниципальной системе образования осуществляют педагогическую деятельность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/>
            <a:endParaRPr lang="ru-RU" sz="17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52 заместителя директора по воспитательной работе;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68 старших вожатых;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102 педагога, представляющие социально-педагогическую службу образовательных учреждений города (социальные педагоги, педагоги-психологи);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286 педагогов дополнительного образования в образовательных учреждениях;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311 педагогов дополнительного образования муниципальных учреждений дополнительного образования.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1327 классных руководителей</a:t>
            </a:r>
          </a:p>
          <a:p>
            <a:pPr algn="just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dist="50800" dir="5400000" algn="ctr" rotWithShape="0">
                  <a:srgbClr val="002060"/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332656"/>
            <a:ext cx="7200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	Система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образования, реагируя на новые требования общества и государства к школе, пришла к осознанию необходимости пересмотра функционала и формирования новой роли классного руководителя в школе – роли руководителя класса как навигатора возможностей школы и города, интегратора педагогического влияния на ученика,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мотиватора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и медиатора, наставника и воспитателя обучающихся класса, надежного помощника семьи, полноценного члена управленческой команды школы.</a:t>
            </a:r>
          </a:p>
          <a:p>
            <a:pPr algn="just" fontAlgn="base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	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2020-2021 учебном году 835 педагогов школ города прошли обучение по федеральной программе курсы повышения квалификации  по теме «Организация работы классного руководителя в образовательной организации» в объеме 250 часов на площадке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www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.Единый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урок.рф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 fontAlgn="base"/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Общее количество педагогов, принявших участие в профессиональных конкурсных  мероприятиях, составило 84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20323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8696" y="197346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Участие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классных руководителей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г. Читы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конкурсных мероприятиях: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региональный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этап второго Всероссийского дистанционного конкурса среди классных руководителей на лучшие методические разработки воспитательных мероприятий;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Всероссийский дистанционный конкурс классных руководителей. Региональный этап;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Всероссийская блиц-олимпиада «Время знаний», классный руководитель в современной школе;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конкурс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области педагогики, воспитания и работы с детьми и молодёжью «За нравственный подвиг учителя»;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Всероссийский профессиональный фестиваль «Педагог года – 2020», номинация «Военно-патриотическое воспитание»;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Всероссийский Форум классных руководителей;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муниципальный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конкурс «Педагог года – «Самый классный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классный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»;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Всероссийская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(национальная) научно-практическая конференция «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VIII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Забайкальские педагогические чтения «Педагог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XXI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века: сохраняем прошлое, создаём будущее»;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творческий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муниципальный  онлайн конкурс для молодых педагогов «Минута славы»;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Всероссийская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научно-практическая конференция «Воспитание гражданина и патриота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г.Санкт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-Петербург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и др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908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404664"/>
            <a:ext cx="71287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Результаты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участия педагогов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муниципальном конкурсе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номинация «Самый классный классный»)</a:t>
            </a: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III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место заняла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Эпова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Наталья Александровна, классный руководитель 8 класса, учитель английского языка МБОУ «Многопрофильная гимназия № 12»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II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место присуждено Григорян Елене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Грантовне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, классному руководителю 3-го класса, учителю начальных классов МБОУ «Средняя общеобразовательная школа № 19»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Победитель номинации - Кузнецов Игорь Сергеевич,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класный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руководитель 6-го класса, учитель истории и обществознания МБОУ «Средняя общеобразовательная школа № 11»</a:t>
            </a:r>
          </a:p>
        </p:txBody>
      </p:sp>
    </p:spTree>
    <p:extLst>
      <p:ext uri="{BB962C8B-B14F-4D97-AF65-F5344CB8AC3E}">
        <p14:creationId xmlns:p14="http://schemas.microsoft.com/office/powerpoint/2010/main" val="71972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612844"/>
            <a:ext cx="747385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целях решения задач Указа Президента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РФ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от 7 мая 2018 г. ФГБНУ: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С сентября по декабрь 2019 года проходил первый Всероссийский этап апробации программы, в которой приняли участие и ОУ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г.Читы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№:19 и 30.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В 2020 году начался второй этап апробации примерной программы, в рамках которого были  привлечены новые  пилотные школы г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 Читы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для участия в апробации. Таковыми в нашем городе  явились ОУ №:8,14,25.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26 августа 2020г. для заместителей директоров по воспитательной работе был проведён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вебинар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-совещание, по вопросу разработки Программы воспитания во всех ОУ, всем ОУ были направлены в полном объёме методические материалы для разработки программ.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Все образовательные  организации  муниципальной системы образования с сентября текущего учебного года готовы  приступить к  реализации программ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393364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3261" y="692696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соответствии  с Концепцией Стратегии развития воспитания в Российской Федерации на период до 2025 года одной из приоритетных задач  является повышение ценности семейного образа жизни, сохранение духовно-нравственных традиций в семейных отношениях и семейном воспитании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В образовательных учреждениях муниципальной системы образования проводится системная работа по вовлечению родителей в воспитательный процесс. Ежегодно в рамках реализации программ воспитания привлекается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около 38 000 родителей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24566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88640"/>
            <a:ext cx="741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К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числу «сильных» сторон в воспитательной деятельности образовательных учреждений г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 Читы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по-прежнему остаётся накопленный опыт в гражданско-патриотическом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воспитании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школьников.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    Активно включается в совместную деятельность в этом направлении родительская общественность, социальные партнёры. 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рганизация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мероприятий, направленных на воспитание гражданина - патриота своей страны выстраивается  посредством: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реализации цикла ежегодных традиционных мероприятий патриотической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направленности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обновления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деятельности в профильных отрядах: Почётный Караул, ЮИД, ЮДП, РДШ, ЮНАРМИЯ, «Школьное лесничество»;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развития  деятельности  историко-краеведческих музеев в образовательных учреждениях;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участие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школьных волонтёрских отрядов в организации помощи ветеранам ВОВ, организации событий, посвященных ВОВ;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участия обучающихся и родителей 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проектах патриотической направленности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ЧГДОО «Родничок» 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Общий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охват обучающихся, принявших участие в событиях гражданско-патриотической направленности составил -44678 чел.</a:t>
            </a:r>
          </a:p>
        </p:txBody>
      </p:sp>
    </p:spTree>
    <p:extLst>
      <p:ext uri="{BB962C8B-B14F-4D97-AF65-F5344CB8AC3E}">
        <p14:creationId xmlns:p14="http://schemas.microsoft.com/office/powerpoint/2010/main" val="291496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брамова\Desktop\РАБОЧИЕ ДОКУМЕНТЫ\!ДОКУМЕНТЫ 2021\ФОНЫ\1613656848_16-p-fon-dlya-prezentatsii-rukovoditely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197346"/>
            <a:ext cx="73448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Обновление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воспитания в муниципальной системе образования предполагает и совершенствование условий для выявления и поддержки одарённых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детей</a:t>
            </a: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Реализация проекта «Успех каждого ребёнка» ориентирует педагогов муниципальной системы образования  на совершенствование условий для выявления и поддержки талантливых детей по разным направлениям деятельности, а также на формирование эффективной системы выявления, поддержки и развития способностей и талантов у детей и молодежи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dist="50800" dir="5400000" sx="1000" sy="1000" algn="ctr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Система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dist="50800" dir="5400000" sx="1000" sy="1000" algn="ctr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дополнительного образования в образовательных учреждениях охватывает весь возрастной диапазон обучающихся, учитывает их психофизические и возрастные особенности, интересы и творческие способности детей, а также реализует социальный запрос родителей по спортивным секциям и творческим объединениям.</a:t>
            </a:r>
          </a:p>
        </p:txBody>
      </p:sp>
    </p:spTree>
    <p:extLst>
      <p:ext uri="{BB962C8B-B14F-4D97-AF65-F5344CB8AC3E}">
        <p14:creationId xmlns:p14="http://schemas.microsoft.com/office/powerpoint/2010/main" val="2955332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664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</dc:creator>
  <cp:lastModifiedBy>Рубцова</cp:lastModifiedBy>
  <cp:revision>12</cp:revision>
  <dcterms:created xsi:type="dcterms:W3CDTF">2021-08-23T06:15:59Z</dcterms:created>
  <dcterms:modified xsi:type="dcterms:W3CDTF">2021-08-23T06:04:13Z</dcterms:modified>
</cp:coreProperties>
</file>