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4FC70-A512-4B0F-ACA6-41A34E7F8274}"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ru-RU"/>
        </a:p>
      </dgm:t>
    </dgm:pt>
    <dgm:pt modelId="{5D61DFE0-77EC-4DFB-BE9F-AD84B96A63E1}">
      <dgm:prSet phldrT="[Текст]" custT="1"/>
      <dgm:spPr/>
      <dgm:t>
        <a:bodyPr/>
        <a:lstStyle/>
        <a:p>
          <a:r>
            <a:rPr lang="ru-RU" sz="1400" b="1">
              <a:solidFill>
                <a:schemeClr val="tx1"/>
              </a:solidFill>
            </a:rPr>
            <a:t>Ключевые общешкольные дела</a:t>
          </a:r>
        </a:p>
      </dgm:t>
    </dgm:pt>
    <dgm:pt modelId="{1E4C9C00-1365-4786-B177-76AEE30CBDDC}" type="parTrans" cxnId="{8C4D90A7-F938-4321-9A5F-931462D2FA33}">
      <dgm:prSet/>
      <dgm:spPr/>
      <dgm:t>
        <a:bodyPr/>
        <a:lstStyle/>
        <a:p>
          <a:endParaRPr lang="ru-RU" sz="1400" b="1">
            <a:solidFill>
              <a:schemeClr val="tx1"/>
            </a:solidFill>
          </a:endParaRPr>
        </a:p>
      </dgm:t>
    </dgm:pt>
    <dgm:pt modelId="{EDE4A963-9ACB-4A39-AE15-0DCFC77E7FAE}" type="sibTrans" cxnId="{8C4D90A7-F938-4321-9A5F-931462D2FA33}">
      <dgm:prSet/>
      <dgm:spPr/>
      <dgm:t>
        <a:bodyPr/>
        <a:lstStyle/>
        <a:p>
          <a:endParaRPr lang="ru-RU" sz="1400" b="1">
            <a:solidFill>
              <a:schemeClr val="tx1"/>
            </a:solidFill>
          </a:endParaRPr>
        </a:p>
      </dgm:t>
    </dgm:pt>
    <dgm:pt modelId="{1199CA9A-9B69-408C-99DF-269480D6C2A0}">
      <dgm:prSet phldrT="[Текст]" custT="1"/>
      <dgm:spPr/>
      <dgm:t>
        <a:bodyPr/>
        <a:lstStyle/>
        <a:p>
          <a:r>
            <a:rPr lang="ru-RU" sz="1400" b="1">
              <a:solidFill>
                <a:schemeClr val="tx1"/>
              </a:solidFill>
            </a:rPr>
            <a:t>Курсы внеурочной занятости</a:t>
          </a:r>
        </a:p>
      </dgm:t>
    </dgm:pt>
    <dgm:pt modelId="{E6F18EAC-E051-4DD2-A433-D8901DB29489}" type="parTrans" cxnId="{3899CB6B-C1FF-46D5-B982-5E472683039F}">
      <dgm:prSet/>
      <dgm:spPr/>
      <dgm:t>
        <a:bodyPr/>
        <a:lstStyle/>
        <a:p>
          <a:endParaRPr lang="ru-RU" sz="1400" b="1">
            <a:solidFill>
              <a:schemeClr val="tx1"/>
            </a:solidFill>
          </a:endParaRPr>
        </a:p>
      </dgm:t>
    </dgm:pt>
    <dgm:pt modelId="{698E99FD-44AF-436B-AD14-94F1D7CAC459}" type="sibTrans" cxnId="{3899CB6B-C1FF-46D5-B982-5E472683039F}">
      <dgm:prSet/>
      <dgm:spPr/>
      <dgm:t>
        <a:bodyPr/>
        <a:lstStyle/>
        <a:p>
          <a:endParaRPr lang="ru-RU" sz="1400" b="1">
            <a:solidFill>
              <a:schemeClr val="tx1"/>
            </a:solidFill>
          </a:endParaRPr>
        </a:p>
      </dgm:t>
    </dgm:pt>
    <dgm:pt modelId="{339F50DE-3A13-4443-899A-BCCBFD925CAB}">
      <dgm:prSet phldrT="[Текст]" custT="1"/>
      <dgm:spPr/>
      <dgm:t>
        <a:bodyPr/>
        <a:lstStyle/>
        <a:p>
          <a:r>
            <a:rPr lang="ru-RU" sz="1400" b="1">
              <a:solidFill>
                <a:schemeClr val="tx1"/>
              </a:solidFill>
            </a:rPr>
            <a:t>Работа с родителями</a:t>
          </a:r>
        </a:p>
      </dgm:t>
    </dgm:pt>
    <dgm:pt modelId="{C0C8FBAA-A685-4FDA-970D-2415299E03F5}" type="parTrans" cxnId="{34831D84-682E-42D1-8788-72208B972640}">
      <dgm:prSet/>
      <dgm:spPr/>
      <dgm:t>
        <a:bodyPr/>
        <a:lstStyle/>
        <a:p>
          <a:endParaRPr lang="ru-RU" sz="1400" b="1">
            <a:solidFill>
              <a:schemeClr val="tx1"/>
            </a:solidFill>
          </a:endParaRPr>
        </a:p>
      </dgm:t>
    </dgm:pt>
    <dgm:pt modelId="{5726C37F-DED3-4894-A5CE-82267BCAA323}" type="sibTrans" cxnId="{34831D84-682E-42D1-8788-72208B972640}">
      <dgm:prSet/>
      <dgm:spPr/>
      <dgm:t>
        <a:bodyPr/>
        <a:lstStyle/>
        <a:p>
          <a:endParaRPr lang="ru-RU" sz="1400" b="1">
            <a:solidFill>
              <a:schemeClr val="tx1"/>
            </a:solidFill>
          </a:endParaRPr>
        </a:p>
      </dgm:t>
    </dgm:pt>
    <dgm:pt modelId="{16AE32C4-4CDF-48EC-B02C-47F12F4DF2B3}">
      <dgm:prSet phldrT="[Текст]" custT="1"/>
      <dgm:spPr/>
      <dgm:t>
        <a:bodyPr/>
        <a:lstStyle/>
        <a:p>
          <a:r>
            <a:rPr lang="ru-RU" sz="1400" b="1">
              <a:solidFill>
                <a:schemeClr val="tx1"/>
              </a:solidFill>
            </a:rPr>
            <a:t>Самоуправление</a:t>
          </a:r>
        </a:p>
      </dgm:t>
    </dgm:pt>
    <dgm:pt modelId="{07505E5C-018B-43A8-9A88-C9A4E4CBDC09}" type="parTrans" cxnId="{50F2CFB1-97DF-48D6-96FF-7CA0BE07C0A1}">
      <dgm:prSet/>
      <dgm:spPr/>
      <dgm:t>
        <a:bodyPr/>
        <a:lstStyle/>
        <a:p>
          <a:endParaRPr lang="ru-RU" sz="1400" b="1">
            <a:solidFill>
              <a:schemeClr val="tx1"/>
            </a:solidFill>
          </a:endParaRPr>
        </a:p>
      </dgm:t>
    </dgm:pt>
    <dgm:pt modelId="{E3845858-4BA2-46FF-BBDA-7864587CEA1E}" type="sibTrans" cxnId="{50F2CFB1-97DF-48D6-96FF-7CA0BE07C0A1}">
      <dgm:prSet/>
      <dgm:spPr/>
      <dgm:t>
        <a:bodyPr/>
        <a:lstStyle/>
        <a:p>
          <a:endParaRPr lang="ru-RU" sz="1400" b="1">
            <a:solidFill>
              <a:schemeClr val="tx1"/>
            </a:solidFill>
          </a:endParaRPr>
        </a:p>
      </dgm:t>
    </dgm:pt>
    <dgm:pt modelId="{CDC825A6-B236-4724-ABB7-AF7F7C30A21B}">
      <dgm:prSet phldrT="[Текст]" custT="1"/>
      <dgm:spPr/>
      <dgm:t>
        <a:bodyPr/>
        <a:lstStyle/>
        <a:p>
          <a:r>
            <a:rPr lang="ru-RU" sz="1400" b="1">
              <a:solidFill>
                <a:schemeClr val="tx1"/>
              </a:solidFill>
            </a:rPr>
            <a:t>Профориентация</a:t>
          </a:r>
        </a:p>
      </dgm:t>
    </dgm:pt>
    <dgm:pt modelId="{5DAEDFFC-F38D-4054-8467-83C7CA8B2270}" type="parTrans" cxnId="{AB85A49E-6265-4787-9DC4-840EE4B52E7F}">
      <dgm:prSet/>
      <dgm:spPr/>
      <dgm:t>
        <a:bodyPr/>
        <a:lstStyle/>
        <a:p>
          <a:endParaRPr lang="ru-RU" sz="1400" b="1">
            <a:solidFill>
              <a:schemeClr val="tx1"/>
            </a:solidFill>
          </a:endParaRPr>
        </a:p>
      </dgm:t>
    </dgm:pt>
    <dgm:pt modelId="{0BA08432-F5F6-4C7A-8AA2-A1C24DEB3419}" type="sibTrans" cxnId="{AB85A49E-6265-4787-9DC4-840EE4B52E7F}">
      <dgm:prSet/>
      <dgm:spPr/>
      <dgm:t>
        <a:bodyPr/>
        <a:lstStyle/>
        <a:p>
          <a:endParaRPr lang="ru-RU" sz="1400" b="1">
            <a:solidFill>
              <a:schemeClr val="tx1"/>
            </a:solidFill>
          </a:endParaRPr>
        </a:p>
      </dgm:t>
    </dgm:pt>
    <dgm:pt modelId="{3FB991D1-F4B2-4754-B751-0D41A3225F6B}">
      <dgm:prSet custT="1"/>
      <dgm:spPr/>
      <dgm:t>
        <a:bodyPr/>
        <a:lstStyle/>
        <a:p>
          <a:r>
            <a:rPr lang="ru-RU" sz="1400" b="1">
              <a:solidFill>
                <a:schemeClr val="tx1"/>
              </a:solidFill>
            </a:rPr>
            <a:t>Детские общественные объединения</a:t>
          </a:r>
        </a:p>
      </dgm:t>
    </dgm:pt>
    <dgm:pt modelId="{2D861226-5DA4-43D4-B2A9-211A198EFE22}" type="parTrans" cxnId="{F1F651DE-73B9-45A2-8572-025720C0D1EC}">
      <dgm:prSet/>
      <dgm:spPr/>
      <dgm:t>
        <a:bodyPr/>
        <a:lstStyle/>
        <a:p>
          <a:endParaRPr lang="ru-RU" b="1">
            <a:solidFill>
              <a:schemeClr val="tx1"/>
            </a:solidFill>
          </a:endParaRPr>
        </a:p>
      </dgm:t>
    </dgm:pt>
    <dgm:pt modelId="{E28C2638-5FB2-4F84-85C9-924810669FA6}" type="sibTrans" cxnId="{F1F651DE-73B9-45A2-8572-025720C0D1EC}">
      <dgm:prSet/>
      <dgm:spPr/>
      <dgm:t>
        <a:bodyPr/>
        <a:lstStyle/>
        <a:p>
          <a:endParaRPr lang="ru-RU" b="1">
            <a:solidFill>
              <a:schemeClr val="tx1"/>
            </a:solidFill>
          </a:endParaRPr>
        </a:p>
      </dgm:t>
    </dgm:pt>
    <dgm:pt modelId="{6BB7E770-7869-4706-BD0E-2C9172AB0997}">
      <dgm:prSet custT="1"/>
      <dgm:spPr/>
      <dgm:t>
        <a:bodyPr/>
        <a:lstStyle/>
        <a:p>
          <a:r>
            <a:rPr lang="ru-RU" sz="1400" b="1">
              <a:solidFill>
                <a:schemeClr val="tx1"/>
              </a:solidFill>
            </a:rPr>
            <a:t>Классное руководство</a:t>
          </a:r>
        </a:p>
      </dgm:t>
    </dgm:pt>
    <dgm:pt modelId="{D696DB21-5EB3-4749-A908-8B98C160B1E6}" type="parTrans" cxnId="{6A12DEBA-6CE4-48D6-BE4E-5EB9D5F7F9E7}">
      <dgm:prSet/>
      <dgm:spPr/>
      <dgm:t>
        <a:bodyPr/>
        <a:lstStyle/>
        <a:p>
          <a:endParaRPr lang="ru-RU" b="1">
            <a:solidFill>
              <a:schemeClr val="tx1"/>
            </a:solidFill>
          </a:endParaRPr>
        </a:p>
      </dgm:t>
    </dgm:pt>
    <dgm:pt modelId="{B2260D37-A680-4106-9FE7-4CB070EADA49}" type="sibTrans" cxnId="{6A12DEBA-6CE4-48D6-BE4E-5EB9D5F7F9E7}">
      <dgm:prSet/>
      <dgm:spPr/>
      <dgm:t>
        <a:bodyPr/>
        <a:lstStyle/>
        <a:p>
          <a:endParaRPr lang="ru-RU" b="1">
            <a:solidFill>
              <a:schemeClr val="tx1"/>
            </a:solidFill>
          </a:endParaRPr>
        </a:p>
      </dgm:t>
    </dgm:pt>
    <dgm:pt modelId="{8FCC464D-ED00-40C5-8BFD-80409DD02D10}">
      <dgm:prSet custT="1"/>
      <dgm:spPr/>
      <dgm:t>
        <a:bodyPr/>
        <a:lstStyle/>
        <a:p>
          <a:r>
            <a:rPr lang="ru-RU" sz="1400" b="1">
              <a:solidFill>
                <a:schemeClr val="tx1"/>
              </a:solidFill>
            </a:rPr>
            <a:t>Экскурсии, экспедиции, походы</a:t>
          </a:r>
        </a:p>
      </dgm:t>
    </dgm:pt>
    <dgm:pt modelId="{82060F93-B56B-463A-A39E-6D089FACAFFF}" type="parTrans" cxnId="{B17A4D92-5A88-4A4B-8A39-AAB450A5E821}">
      <dgm:prSet/>
      <dgm:spPr/>
      <dgm:t>
        <a:bodyPr/>
        <a:lstStyle/>
        <a:p>
          <a:endParaRPr lang="ru-RU" b="1">
            <a:solidFill>
              <a:schemeClr val="tx1"/>
            </a:solidFill>
          </a:endParaRPr>
        </a:p>
      </dgm:t>
    </dgm:pt>
    <dgm:pt modelId="{C20C93DA-8D35-44E5-BAA5-22EFDC81C9A1}" type="sibTrans" cxnId="{B17A4D92-5A88-4A4B-8A39-AAB450A5E821}">
      <dgm:prSet/>
      <dgm:spPr/>
      <dgm:t>
        <a:bodyPr/>
        <a:lstStyle/>
        <a:p>
          <a:endParaRPr lang="ru-RU" b="1">
            <a:solidFill>
              <a:schemeClr val="tx1"/>
            </a:solidFill>
          </a:endParaRPr>
        </a:p>
      </dgm:t>
    </dgm:pt>
    <dgm:pt modelId="{B5872E05-CBFF-43F9-A3B5-EBE6CDB15AFF}">
      <dgm:prSet custT="1"/>
      <dgm:spPr/>
      <dgm:t>
        <a:bodyPr/>
        <a:lstStyle/>
        <a:p>
          <a:r>
            <a:rPr lang="ru-RU" sz="1400" b="1">
              <a:solidFill>
                <a:schemeClr val="tx1"/>
              </a:solidFill>
            </a:rPr>
            <a:t>Организация предметно-эстетической среды </a:t>
          </a:r>
        </a:p>
      </dgm:t>
    </dgm:pt>
    <dgm:pt modelId="{6D98ABA6-3440-463A-AAB1-C6BC8EAFC9ED}" type="parTrans" cxnId="{2C815C13-B114-46B2-A179-3A87C9596CDF}">
      <dgm:prSet/>
      <dgm:spPr/>
      <dgm:t>
        <a:bodyPr/>
        <a:lstStyle/>
        <a:p>
          <a:endParaRPr lang="ru-RU" b="1">
            <a:solidFill>
              <a:schemeClr val="tx1"/>
            </a:solidFill>
          </a:endParaRPr>
        </a:p>
      </dgm:t>
    </dgm:pt>
    <dgm:pt modelId="{175F010F-02FB-4F4F-AFBF-55BE6B2BFDE6}" type="sibTrans" cxnId="{2C815C13-B114-46B2-A179-3A87C9596CDF}">
      <dgm:prSet/>
      <dgm:spPr/>
      <dgm:t>
        <a:bodyPr/>
        <a:lstStyle/>
        <a:p>
          <a:endParaRPr lang="ru-RU" b="1">
            <a:solidFill>
              <a:schemeClr val="tx1"/>
            </a:solidFill>
          </a:endParaRPr>
        </a:p>
      </dgm:t>
    </dgm:pt>
    <dgm:pt modelId="{77D9DECC-F551-4898-821D-351BC881A8B0}">
      <dgm:prSet phldrT="[Текст]" custT="1"/>
      <dgm:spPr/>
      <dgm:t>
        <a:bodyPr/>
        <a:lstStyle/>
        <a:p>
          <a:r>
            <a:rPr lang="ru-RU" sz="1400" b="1">
              <a:solidFill>
                <a:schemeClr val="tx1"/>
              </a:solidFill>
            </a:rPr>
            <a:t>Школьный урок</a:t>
          </a:r>
        </a:p>
      </dgm:t>
    </dgm:pt>
    <dgm:pt modelId="{825968FA-8445-4F8F-A278-8D4D4DF8BB4B}" type="parTrans" cxnId="{8F0F3B18-5690-48FA-99D8-D0CE41BABD12}">
      <dgm:prSet/>
      <dgm:spPr/>
      <dgm:t>
        <a:bodyPr/>
        <a:lstStyle/>
        <a:p>
          <a:endParaRPr lang="ru-RU" b="1">
            <a:solidFill>
              <a:schemeClr val="tx1"/>
            </a:solidFill>
          </a:endParaRPr>
        </a:p>
      </dgm:t>
    </dgm:pt>
    <dgm:pt modelId="{6A80DD54-4407-4B6D-BEDE-6605BC3D17FA}" type="sibTrans" cxnId="{8F0F3B18-5690-48FA-99D8-D0CE41BABD12}">
      <dgm:prSet/>
      <dgm:spPr/>
      <dgm:t>
        <a:bodyPr/>
        <a:lstStyle/>
        <a:p>
          <a:endParaRPr lang="ru-RU" b="1">
            <a:solidFill>
              <a:schemeClr val="tx1"/>
            </a:solidFill>
          </a:endParaRPr>
        </a:p>
      </dgm:t>
    </dgm:pt>
    <dgm:pt modelId="{AFDAE949-1929-49A4-AD90-58BD9BDAAE18}">
      <dgm:prSet phldrT="[Текст]" custT="1"/>
      <dgm:spPr/>
      <dgm:t>
        <a:bodyPr/>
        <a:lstStyle/>
        <a:p>
          <a:r>
            <a:rPr lang="ru-RU" sz="1400" b="1">
              <a:solidFill>
                <a:schemeClr val="tx1"/>
              </a:solidFill>
            </a:rPr>
            <a:t>Школьные медиа</a:t>
          </a:r>
        </a:p>
      </dgm:t>
    </dgm:pt>
    <dgm:pt modelId="{D94A9110-1FB6-4B2D-B8DA-338EAD7F366F}" type="parTrans" cxnId="{9A6D240A-3265-418D-AB9D-C6F493A4A8B4}">
      <dgm:prSet/>
      <dgm:spPr/>
      <dgm:t>
        <a:bodyPr/>
        <a:lstStyle/>
        <a:p>
          <a:endParaRPr lang="ru-RU" b="1">
            <a:solidFill>
              <a:schemeClr val="tx1"/>
            </a:solidFill>
          </a:endParaRPr>
        </a:p>
      </dgm:t>
    </dgm:pt>
    <dgm:pt modelId="{5353EB67-9A7F-4841-8EF1-03573C6E0812}" type="sibTrans" cxnId="{9A6D240A-3265-418D-AB9D-C6F493A4A8B4}">
      <dgm:prSet/>
      <dgm:spPr/>
      <dgm:t>
        <a:bodyPr/>
        <a:lstStyle/>
        <a:p>
          <a:endParaRPr lang="ru-RU" b="1">
            <a:solidFill>
              <a:schemeClr val="tx1"/>
            </a:solidFill>
          </a:endParaRPr>
        </a:p>
      </dgm:t>
    </dgm:pt>
    <dgm:pt modelId="{F5896039-601E-4D46-A1B0-BC4A37A7A013}" type="pres">
      <dgm:prSet presAssocID="{E1C4FC70-A512-4B0F-ACA6-41A34E7F8274}" presName="diagram" presStyleCnt="0">
        <dgm:presLayoutVars>
          <dgm:dir/>
          <dgm:resizeHandles val="exact"/>
        </dgm:presLayoutVars>
      </dgm:prSet>
      <dgm:spPr/>
    </dgm:pt>
    <dgm:pt modelId="{FF08C15C-C8F1-48E2-9840-5E1E301A748C}" type="pres">
      <dgm:prSet presAssocID="{5D61DFE0-77EC-4DFB-BE9F-AD84B96A63E1}" presName="node" presStyleLbl="node1" presStyleIdx="0" presStyleCnt="11" custLinFactNeighborX="-126" custLinFactNeighborY="-372">
        <dgm:presLayoutVars>
          <dgm:bulletEnabled val="1"/>
        </dgm:presLayoutVars>
      </dgm:prSet>
      <dgm:spPr/>
    </dgm:pt>
    <dgm:pt modelId="{2FFDE3D3-120D-4B48-9373-E766198314AD}" type="pres">
      <dgm:prSet presAssocID="{EDE4A963-9ACB-4A39-AE15-0DCFC77E7FAE}" presName="sibTrans" presStyleCnt="0"/>
      <dgm:spPr/>
    </dgm:pt>
    <dgm:pt modelId="{BFF3982B-7AAB-4E05-8C98-55C296A5ABD1}" type="pres">
      <dgm:prSet presAssocID="{1199CA9A-9B69-408C-99DF-269480D6C2A0}" presName="node" presStyleLbl="node1" presStyleIdx="1" presStyleCnt="11" custScaleX="108799" custLinFactX="15702" custLinFactNeighborX="100000" custLinFactNeighborY="-43">
        <dgm:presLayoutVars>
          <dgm:bulletEnabled val="1"/>
        </dgm:presLayoutVars>
      </dgm:prSet>
      <dgm:spPr/>
    </dgm:pt>
    <dgm:pt modelId="{72742B60-8B95-4405-BB97-28C3A7762D7C}" type="pres">
      <dgm:prSet presAssocID="{698E99FD-44AF-436B-AD14-94F1D7CAC459}" presName="sibTrans" presStyleCnt="0"/>
      <dgm:spPr/>
    </dgm:pt>
    <dgm:pt modelId="{B2BA627B-97F1-4218-9161-6F1A7B62A8CC}" type="pres">
      <dgm:prSet presAssocID="{6BB7E770-7869-4706-BD0E-2C9172AB0997}" presName="node" presStyleLbl="node1" presStyleIdx="2" presStyleCnt="11" custLinFactX="-10476" custLinFactNeighborX="-100000" custLinFactNeighborY="-43">
        <dgm:presLayoutVars>
          <dgm:bulletEnabled val="1"/>
        </dgm:presLayoutVars>
      </dgm:prSet>
      <dgm:spPr/>
    </dgm:pt>
    <dgm:pt modelId="{5E2D1380-CDB7-4A97-9C36-5CE5E072147E}" type="pres">
      <dgm:prSet presAssocID="{B2260D37-A680-4106-9FE7-4CB070EADA49}" presName="sibTrans" presStyleCnt="0"/>
      <dgm:spPr/>
    </dgm:pt>
    <dgm:pt modelId="{250E9B42-10FB-48A9-A62B-AA8109E10C3C}" type="pres">
      <dgm:prSet presAssocID="{3FB991D1-F4B2-4754-B751-0D41A3225F6B}" presName="node" presStyleLbl="node1" presStyleIdx="3" presStyleCnt="11">
        <dgm:presLayoutVars>
          <dgm:bulletEnabled val="1"/>
        </dgm:presLayoutVars>
      </dgm:prSet>
      <dgm:spPr/>
    </dgm:pt>
    <dgm:pt modelId="{30372583-F037-4448-818B-1319420CD39B}" type="pres">
      <dgm:prSet presAssocID="{E28C2638-5FB2-4F84-85C9-924810669FA6}" presName="sibTrans" presStyleCnt="0"/>
      <dgm:spPr/>
    </dgm:pt>
    <dgm:pt modelId="{572C0056-A929-4C49-84C1-DE056EFBD84B}" type="pres">
      <dgm:prSet presAssocID="{339F50DE-3A13-4443-899A-BCCBFD925CAB}" presName="node" presStyleLbl="node1" presStyleIdx="4" presStyleCnt="11">
        <dgm:presLayoutVars>
          <dgm:bulletEnabled val="1"/>
        </dgm:presLayoutVars>
      </dgm:prSet>
      <dgm:spPr/>
    </dgm:pt>
    <dgm:pt modelId="{F9EAD09A-C0DF-4D49-848B-84512916AD65}" type="pres">
      <dgm:prSet presAssocID="{5726C37F-DED3-4894-A5CE-82267BCAA323}" presName="sibTrans" presStyleCnt="0"/>
      <dgm:spPr/>
    </dgm:pt>
    <dgm:pt modelId="{EBAE794D-FDA6-447B-898C-5FBFCCC04488}" type="pres">
      <dgm:prSet presAssocID="{16AE32C4-4CDF-48EC-B02C-47F12F4DF2B3}" presName="node" presStyleLbl="node1" presStyleIdx="5" presStyleCnt="11" custScaleX="109360">
        <dgm:presLayoutVars>
          <dgm:bulletEnabled val="1"/>
        </dgm:presLayoutVars>
      </dgm:prSet>
      <dgm:spPr/>
    </dgm:pt>
    <dgm:pt modelId="{00FCA268-DCE3-4410-937C-DCCF08C4E6CB}" type="pres">
      <dgm:prSet presAssocID="{E3845858-4BA2-46FF-BBDA-7864587CEA1E}" presName="sibTrans" presStyleCnt="0"/>
      <dgm:spPr/>
    </dgm:pt>
    <dgm:pt modelId="{E200F7B4-1823-4768-BB95-B2A3A64AAA09}" type="pres">
      <dgm:prSet presAssocID="{CDC825A6-B236-4724-ABB7-AF7F7C30A21B}" presName="node" presStyleLbl="node1" presStyleIdx="6" presStyleCnt="11" custScaleX="112759">
        <dgm:presLayoutVars>
          <dgm:bulletEnabled val="1"/>
        </dgm:presLayoutVars>
      </dgm:prSet>
      <dgm:spPr/>
    </dgm:pt>
    <dgm:pt modelId="{224787FC-F1C1-4345-9910-AB8A84D2B76B}" type="pres">
      <dgm:prSet presAssocID="{0BA08432-F5F6-4C7A-8AA2-A1C24DEB3419}" presName="sibTrans" presStyleCnt="0"/>
      <dgm:spPr/>
    </dgm:pt>
    <dgm:pt modelId="{96DFEA7C-20C8-4194-B070-39219F1B5E18}" type="pres">
      <dgm:prSet presAssocID="{8FCC464D-ED00-40C5-8BFD-80409DD02D10}" presName="node" presStyleLbl="node1" presStyleIdx="7" presStyleCnt="11">
        <dgm:presLayoutVars>
          <dgm:bulletEnabled val="1"/>
        </dgm:presLayoutVars>
      </dgm:prSet>
      <dgm:spPr/>
    </dgm:pt>
    <dgm:pt modelId="{BDB2BDC8-DDE8-4CB6-BE3A-9BD3A19C619A}" type="pres">
      <dgm:prSet presAssocID="{C20C93DA-8D35-44E5-BAA5-22EFDC81C9A1}" presName="sibTrans" presStyleCnt="0"/>
      <dgm:spPr/>
    </dgm:pt>
    <dgm:pt modelId="{604E3B66-4DDF-49E8-850A-9FB3624B572E}" type="pres">
      <dgm:prSet presAssocID="{B5872E05-CBFF-43F9-A3B5-EBE6CDB15AFF}" presName="node" presStyleLbl="node1" presStyleIdx="8" presStyleCnt="11">
        <dgm:presLayoutVars>
          <dgm:bulletEnabled val="1"/>
        </dgm:presLayoutVars>
      </dgm:prSet>
      <dgm:spPr/>
    </dgm:pt>
    <dgm:pt modelId="{B4082FC8-4040-4918-B5B1-F6FE12C442FE}" type="pres">
      <dgm:prSet presAssocID="{175F010F-02FB-4F4F-AFBF-55BE6B2BFDE6}" presName="sibTrans" presStyleCnt="0"/>
      <dgm:spPr/>
    </dgm:pt>
    <dgm:pt modelId="{CE2CF60E-296E-4030-84E2-CD405005321D}" type="pres">
      <dgm:prSet presAssocID="{77D9DECC-F551-4898-821D-351BC881A8B0}" presName="node" presStyleLbl="node1" presStyleIdx="9" presStyleCnt="11">
        <dgm:presLayoutVars>
          <dgm:bulletEnabled val="1"/>
        </dgm:presLayoutVars>
      </dgm:prSet>
      <dgm:spPr/>
    </dgm:pt>
    <dgm:pt modelId="{A82C93F5-76C1-4989-9126-282AAAFDA314}" type="pres">
      <dgm:prSet presAssocID="{6A80DD54-4407-4B6D-BEDE-6605BC3D17FA}" presName="sibTrans" presStyleCnt="0"/>
      <dgm:spPr/>
    </dgm:pt>
    <dgm:pt modelId="{5F75C989-8BAF-478C-8388-887346BF1B64}" type="pres">
      <dgm:prSet presAssocID="{AFDAE949-1929-49A4-AD90-58BD9BDAAE18}" presName="node" presStyleLbl="node1" presStyleIdx="10" presStyleCnt="11" custScaleX="109360">
        <dgm:presLayoutVars>
          <dgm:bulletEnabled val="1"/>
        </dgm:presLayoutVars>
      </dgm:prSet>
      <dgm:spPr/>
    </dgm:pt>
  </dgm:ptLst>
  <dgm:cxnLst>
    <dgm:cxn modelId="{9A6D240A-3265-418D-AB9D-C6F493A4A8B4}" srcId="{E1C4FC70-A512-4B0F-ACA6-41A34E7F8274}" destId="{AFDAE949-1929-49A4-AD90-58BD9BDAAE18}" srcOrd="10" destOrd="0" parTransId="{D94A9110-1FB6-4B2D-B8DA-338EAD7F366F}" sibTransId="{5353EB67-9A7F-4841-8EF1-03573C6E0812}"/>
    <dgm:cxn modelId="{6CFAF90A-4844-45A2-BFCF-12C84ED5D455}" type="presOf" srcId="{AFDAE949-1929-49A4-AD90-58BD9BDAAE18}" destId="{5F75C989-8BAF-478C-8388-887346BF1B64}" srcOrd="0" destOrd="0" presId="urn:microsoft.com/office/officeart/2005/8/layout/default#1"/>
    <dgm:cxn modelId="{2C815C13-B114-46B2-A179-3A87C9596CDF}" srcId="{E1C4FC70-A512-4B0F-ACA6-41A34E7F8274}" destId="{B5872E05-CBFF-43F9-A3B5-EBE6CDB15AFF}" srcOrd="8" destOrd="0" parTransId="{6D98ABA6-3440-463A-AAB1-C6BC8EAFC9ED}" sibTransId="{175F010F-02FB-4F4F-AFBF-55BE6B2BFDE6}"/>
    <dgm:cxn modelId="{8F0F3B18-5690-48FA-99D8-D0CE41BABD12}" srcId="{E1C4FC70-A512-4B0F-ACA6-41A34E7F8274}" destId="{77D9DECC-F551-4898-821D-351BC881A8B0}" srcOrd="9" destOrd="0" parTransId="{825968FA-8445-4F8F-A278-8D4D4DF8BB4B}" sibTransId="{6A80DD54-4407-4B6D-BEDE-6605BC3D17FA}"/>
    <dgm:cxn modelId="{9A4DA02B-7DF4-439E-9AE9-0931A9E00A83}" type="presOf" srcId="{E1C4FC70-A512-4B0F-ACA6-41A34E7F8274}" destId="{F5896039-601E-4D46-A1B0-BC4A37A7A013}" srcOrd="0" destOrd="0" presId="urn:microsoft.com/office/officeart/2005/8/layout/default#1"/>
    <dgm:cxn modelId="{770D002D-F3FC-4836-89E1-1BA0ABF92B4B}" type="presOf" srcId="{339F50DE-3A13-4443-899A-BCCBFD925CAB}" destId="{572C0056-A929-4C49-84C1-DE056EFBD84B}" srcOrd="0" destOrd="0" presId="urn:microsoft.com/office/officeart/2005/8/layout/default#1"/>
    <dgm:cxn modelId="{F229453F-4A62-4FEB-8556-82CE4744270C}" type="presOf" srcId="{3FB991D1-F4B2-4754-B751-0D41A3225F6B}" destId="{250E9B42-10FB-48A9-A62B-AA8109E10C3C}" srcOrd="0" destOrd="0" presId="urn:microsoft.com/office/officeart/2005/8/layout/default#1"/>
    <dgm:cxn modelId="{ACAA795C-4CDF-4AF7-9484-12AC2431E880}" type="presOf" srcId="{1199CA9A-9B69-408C-99DF-269480D6C2A0}" destId="{BFF3982B-7AAB-4E05-8C98-55C296A5ABD1}" srcOrd="0" destOrd="0" presId="urn:microsoft.com/office/officeart/2005/8/layout/default#1"/>
    <dgm:cxn modelId="{34086842-2951-4745-8C80-6FF95987D119}" type="presOf" srcId="{77D9DECC-F551-4898-821D-351BC881A8B0}" destId="{CE2CF60E-296E-4030-84E2-CD405005321D}" srcOrd="0" destOrd="0" presId="urn:microsoft.com/office/officeart/2005/8/layout/default#1"/>
    <dgm:cxn modelId="{3899CB6B-C1FF-46D5-B982-5E472683039F}" srcId="{E1C4FC70-A512-4B0F-ACA6-41A34E7F8274}" destId="{1199CA9A-9B69-408C-99DF-269480D6C2A0}" srcOrd="1" destOrd="0" parTransId="{E6F18EAC-E051-4DD2-A433-D8901DB29489}" sibTransId="{698E99FD-44AF-436B-AD14-94F1D7CAC459}"/>
    <dgm:cxn modelId="{8B35ED52-A1CD-42BE-8E38-477A7683870F}" type="presOf" srcId="{16AE32C4-4CDF-48EC-B02C-47F12F4DF2B3}" destId="{EBAE794D-FDA6-447B-898C-5FBFCCC04488}" srcOrd="0" destOrd="0" presId="urn:microsoft.com/office/officeart/2005/8/layout/default#1"/>
    <dgm:cxn modelId="{34831D84-682E-42D1-8788-72208B972640}" srcId="{E1C4FC70-A512-4B0F-ACA6-41A34E7F8274}" destId="{339F50DE-3A13-4443-899A-BCCBFD925CAB}" srcOrd="4" destOrd="0" parTransId="{C0C8FBAA-A685-4FDA-970D-2415299E03F5}" sibTransId="{5726C37F-DED3-4894-A5CE-82267BCAA323}"/>
    <dgm:cxn modelId="{81154E8F-6ED5-4300-A7D0-7B90E668567C}" type="presOf" srcId="{6BB7E770-7869-4706-BD0E-2C9172AB0997}" destId="{B2BA627B-97F1-4218-9161-6F1A7B62A8CC}" srcOrd="0" destOrd="0" presId="urn:microsoft.com/office/officeart/2005/8/layout/default#1"/>
    <dgm:cxn modelId="{B17A4D92-5A88-4A4B-8A39-AAB450A5E821}" srcId="{E1C4FC70-A512-4B0F-ACA6-41A34E7F8274}" destId="{8FCC464D-ED00-40C5-8BFD-80409DD02D10}" srcOrd="7" destOrd="0" parTransId="{82060F93-B56B-463A-A39E-6D089FACAFFF}" sibTransId="{C20C93DA-8D35-44E5-BAA5-22EFDC81C9A1}"/>
    <dgm:cxn modelId="{28B2B395-6C4D-4238-9C19-20EA9E6E023D}" type="presOf" srcId="{5D61DFE0-77EC-4DFB-BE9F-AD84B96A63E1}" destId="{FF08C15C-C8F1-48E2-9840-5E1E301A748C}" srcOrd="0" destOrd="0" presId="urn:microsoft.com/office/officeart/2005/8/layout/default#1"/>
    <dgm:cxn modelId="{D4611299-820E-4641-8E0B-A0C4AB5E15E4}" type="presOf" srcId="{8FCC464D-ED00-40C5-8BFD-80409DD02D10}" destId="{96DFEA7C-20C8-4194-B070-39219F1B5E18}" srcOrd="0" destOrd="0" presId="urn:microsoft.com/office/officeart/2005/8/layout/default#1"/>
    <dgm:cxn modelId="{AB85A49E-6265-4787-9DC4-840EE4B52E7F}" srcId="{E1C4FC70-A512-4B0F-ACA6-41A34E7F8274}" destId="{CDC825A6-B236-4724-ABB7-AF7F7C30A21B}" srcOrd="6" destOrd="0" parTransId="{5DAEDFFC-F38D-4054-8467-83C7CA8B2270}" sibTransId="{0BA08432-F5F6-4C7A-8AA2-A1C24DEB3419}"/>
    <dgm:cxn modelId="{257A83A2-1BD1-40F7-97E6-2348373DEAA3}" type="presOf" srcId="{B5872E05-CBFF-43F9-A3B5-EBE6CDB15AFF}" destId="{604E3B66-4DDF-49E8-850A-9FB3624B572E}" srcOrd="0" destOrd="0" presId="urn:microsoft.com/office/officeart/2005/8/layout/default#1"/>
    <dgm:cxn modelId="{8C4D90A7-F938-4321-9A5F-931462D2FA33}" srcId="{E1C4FC70-A512-4B0F-ACA6-41A34E7F8274}" destId="{5D61DFE0-77EC-4DFB-BE9F-AD84B96A63E1}" srcOrd="0" destOrd="0" parTransId="{1E4C9C00-1365-4786-B177-76AEE30CBDDC}" sibTransId="{EDE4A963-9ACB-4A39-AE15-0DCFC77E7FAE}"/>
    <dgm:cxn modelId="{50F2CFB1-97DF-48D6-96FF-7CA0BE07C0A1}" srcId="{E1C4FC70-A512-4B0F-ACA6-41A34E7F8274}" destId="{16AE32C4-4CDF-48EC-B02C-47F12F4DF2B3}" srcOrd="5" destOrd="0" parTransId="{07505E5C-018B-43A8-9A88-C9A4E4CBDC09}" sibTransId="{E3845858-4BA2-46FF-BBDA-7864587CEA1E}"/>
    <dgm:cxn modelId="{6A12DEBA-6CE4-48D6-BE4E-5EB9D5F7F9E7}" srcId="{E1C4FC70-A512-4B0F-ACA6-41A34E7F8274}" destId="{6BB7E770-7869-4706-BD0E-2C9172AB0997}" srcOrd="2" destOrd="0" parTransId="{D696DB21-5EB3-4749-A908-8B98C160B1E6}" sibTransId="{B2260D37-A680-4106-9FE7-4CB070EADA49}"/>
    <dgm:cxn modelId="{F1F651DE-73B9-45A2-8572-025720C0D1EC}" srcId="{E1C4FC70-A512-4B0F-ACA6-41A34E7F8274}" destId="{3FB991D1-F4B2-4754-B751-0D41A3225F6B}" srcOrd="3" destOrd="0" parTransId="{2D861226-5DA4-43D4-B2A9-211A198EFE22}" sibTransId="{E28C2638-5FB2-4F84-85C9-924810669FA6}"/>
    <dgm:cxn modelId="{A871B2F6-3102-4422-9E4D-1B301BAB3CAE}" type="presOf" srcId="{CDC825A6-B236-4724-ABB7-AF7F7C30A21B}" destId="{E200F7B4-1823-4768-BB95-B2A3A64AAA09}" srcOrd="0" destOrd="0" presId="urn:microsoft.com/office/officeart/2005/8/layout/default#1"/>
    <dgm:cxn modelId="{F0D8C557-9DC8-47F0-ACD4-F031C6856C01}" type="presParOf" srcId="{F5896039-601E-4D46-A1B0-BC4A37A7A013}" destId="{FF08C15C-C8F1-48E2-9840-5E1E301A748C}" srcOrd="0" destOrd="0" presId="urn:microsoft.com/office/officeart/2005/8/layout/default#1"/>
    <dgm:cxn modelId="{A24F25A9-FE00-4B68-BC78-6D7A394B1847}" type="presParOf" srcId="{F5896039-601E-4D46-A1B0-BC4A37A7A013}" destId="{2FFDE3D3-120D-4B48-9373-E766198314AD}" srcOrd="1" destOrd="0" presId="urn:microsoft.com/office/officeart/2005/8/layout/default#1"/>
    <dgm:cxn modelId="{01A11F4B-E8CD-40A8-83C4-D5D5C48D0A66}" type="presParOf" srcId="{F5896039-601E-4D46-A1B0-BC4A37A7A013}" destId="{BFF3982B-7AAB-4E05-8C98-55C296A5ABD1}" srcOrd="2" destOrd="0" presId="urn:microsoft.com/office/officeart/2005/8/layout/default#1"/>
    <dgm:cxn modelId="{E9447FD6-702C-443B-8D55-BF26FE393B2B}" type="presParOf" srcId="{F5896039-601E-4D46-A1B0-BC4A37A7A013}" destId="{72742B60-8B95-4405-BB97-28C3A7762D7C}" srcOrd="3" destOrd="0" presId="urn:microsoft.com/office/officeart/2005/8/layout/default#1"/>
    <dgm:cxn modelId="{1602D102-1127-491F-B3E1-A1F4ADAA95F1}" type="presParOf" srcId="{F5896039-601E-4D46-A1B0-BC4A37A7A013}" destId="{B2BA627B-97F1-4218-9161-6F1A7B62A8CC}" srcOrd="4" destOrd="0" presId="urn:microsoft.com/office/officeart/2005/8/layout/default#1"/>
    <dgm:cxn modelId="{5AF61E0E-45DB-4C3A-87EC-5CA722B28BC4}" type="presParOf" srcId="{F5896039-601E-4D46-A1B0-BC4A37A7A013}" destId="{5E2D1380-CDB7-4A97-9C36-5CE5E072147E}" srcOrd="5" destOrd="0" presId="urn:microsoft.com/office/officeart/2005/8/layout/default#1"/>
    <dgm:cxn modelId="{9F391910-C53C-4D22-999E-798FD6E2EB97}" type="presParOf" srcId="{F5896039-601E-4D46-A1B0-BC4A37A7A013}" destId="{250E9B42-10FB-48A9-A62B-AA8109E10C3C}" srcOrd="6" destOrd="0" presId="urn:microsoft.com/office/officeart/2005/8/layout/default#1"/>
    <dgm:cxn modelId="{DDCEA86B-7AF9-470E-AAD2-8E6E114E4AA3}" type="presParOf" srcId="{F5896039-601E-4D46-A1B0-BC4A37A7A013}" destId="{30372583-F037-4448-818B-1319420CD39B}" srcOrd="7" destOrd="0" presId="urn:microsoft.com/office/officeart/2005/8/layout/default#1"/>
    <dgm:cxn modelId="{65D4AA24-518D-423C-89C7-82128EF58E7F}" type="presParOf" srcId="{F5896039-601E-4D46-A1B0-BC4A37A7A013}" destId="{572C0056-A929-4C49-84C1-DE056EFBD84B}" srcOrd="8" destOrd="0" presId="urn:microsoft.com/office/officeart/2005/8/layout/default#1"/>
    <dgm:cxn modelId="{C68F2C3C-F91C-49DB-AC4B-CF08604EF4BB}" type="presParOf" srcId="{F5896039-601E-4D46-A1B0-BC4A37A7A013}" destId="{F9EAD09A-C0DF-4D49-848B-84512916AD65}" srcOrd="9" destOrd="0" presId="urn:microsoft.com/office/officeart/2005/8/layout/default#1"/>
    <dgm:cxn modelId="{83D6C9CF-36D4-44A7-84CE-2C361245660F}" type="presParOf" srcId="{F5896039-601E-4D46-A1B0-BC4A37A7A013}" destId="{EBAE794D-FDA6-447B-898C-5FBFCCC04488}" srcOrd="10" destOrd="0" presId="urn:microsoft.com/office/officeart/2005/8/layout/default#1"/>
    <dgm:cxn modelId="{1F20119E-B530-4A6E-A962-32DF0F9D0030}" type="presParOf" srcId="{F5896039-601E-4D46-A1B0-BC4A37A7A013}" destId="{00FCA268-DCE3-4410-937C-DCCF08C4E6CB}" srcOrd="11" destOrd="0" presId="urn:microsoft.com/office/officeart/2005/8/layout/default#1"/>
    <dgm:cxn modelId="{B0E08839-BFA7-4AAF-A4F6-77B369B4561D}" type="presParOf" srcId="{F5896039-601E-4D46-A1B0-BC4A37A7A013}" destId="{E200F7B4-1823-4768-BB95-B2A3A64AAA09}" srcOrd="12" destOrd="0" presId="urn:microsoft.com/office/officeart/2005/8/layout/default#1"/>
    <dgm:cxn modelId="{2C5ADB57-B800-42A4-9F41-CC03428F90EB}" type="presParOf" srcId="{F5896039-601E-4D46-A1B0-BC4A37A7A013}" destId="{224787FC-F1C1-4345-9910-AB8A84D2B76B}" srcOrd="13" destOrd="0" presId="urn:microsoft.com/office/officeart/2005/8/layout/default#1"/>
    <dgm:cxn modelId="{E5F2F10A-A51C-496D-A3A1-CC735E17B8F7}" type="presParOf" srcId="{F5896039-601E-4D46-A1B0-BC4A37A7A013}" destId="{96DFEA7C-20C8-4194-B070-39219F1B5E18}" srcOrd="14" destOrd="0" presId="urn:microsoft.com/office/officeart/2005/8/layout/default#1"/>
    <dgm:cxn modelId="{D8907A6E-6F79-4BEB-A8A7-A426AF82841B}" type="presParOf" srcId="{F5896039-601E-4D46-A1B0-BC4A37A7A013}" destId="{BDB2BDC8-DDE8-4CB6-BE3A-9BD3A19C619A}" srcOrd="15" destOrd="0" presId="urn:microsoft.com/office/officeart/2005/8/layout/default#1"/>
    <dgm:cxn modelId="{362C7829-E2FC-4178-B62D-B89FE75C345A}" type="presParOf" srcId="{F5896039-601E-4D46-A1B0-BC4A37A7A013}" destId="{604E3B66-4DDF-49E8-850A-9FB3624B572E}" srcOrd="16" destOrd="0" presId="urn:microsoft.com/office/officeart/2005/8/layout/default#1"/>
    <dgm:cxn modelId="{98F46748-845E-4F42-AD46-BCCF446D1B63}" type="presParOf" srcId="{F5896039-601E-4D46-A1B0-BC4A37A7A013}" destId="{B4082FC8-4040-4918-B5B1-F6FE12C442FE}" srcOrd="17" destOrd="0" presId="urn:microsoft.com/office/officeart/2005/8/layout/default#1"/>
    <dgm:cxn modelId="{CCDA5625-DBB2-4D65-AC13-0157E636062A}" type="presParOf" srcId="{F5896039-601E-4D46-A1B0-BC4A37A7A013}" destId="{CE2CF60E-296E-4030-84E2-CD405005321D}" srcOrd="18" destOrd="0" presId="urn:microsoft.com/office/officeart/2005/8/layout/default#1"/>
    <dgm:cxn modelId="{0357D971-A6DB-4705-96A8-C1B515A28AA0}" type="presParOf" srcId="{F5896039-601E-4D46-A1B0-BC4A37A7A013}" destId="{A82C93F5-76C1-4989-9126-282AAAFDA314}" srcOrd="19" destOrd="0" presId="urn:microsoft.com/office/officeart/2005/8/layout/default#1"/>
    <dgm:cxn modelId="{B4334FB5-D44E-4E33-9C17-0EB60F545C25}" type="presParOf" srcId="{F5896039-601E-4D46-A1B0-BC4A37A7A013}" destId="{5F75C989-8BAF-478C-8388-887346BF1B64}" srcOrd="2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8C15C-C8F1-48E2-9840-5E1E301A748C}">
      <dsp:nvSpPr>
        <dsp:cNvPr id="0" name=""/>
        <dsp:cNvSpPr/>
      </dsp:nvSpPr>
      <dsp:spPr>
        <a:xfrm>
          <a:off x="190516" y="648796"/>
          <a:ext cx="1891754" cy="113505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Ключевые общешкольные дела</a:t>
          </a:r>
        </a:p>
      </dsp:txBody>
      <dsp:txXfrm>
        <a:off x="190516" y="648796"/>
        <a:ext cx="1891754" cy="1135052"/>
      </dsp:txXfrm>
    </dsp:sp>
    <dsp:sp modelId="{BFF3982B-7AAB-4E05-8C98-55C296A5ABD1}">
      <dsp:nvSpPr>
        <dsp:cNvPr id="0" name=""/>
        <dsp:cNvSpPr/>
      </dsp:nvSpPr>
      <dsp:spPr>
        <a:xfrm>
          <a:off x="4462627" y="652531"/>
          <a:ext cx="2058209" cy="11350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Курсы внеурочной занятости</a:t>
          </a:r>
        </a:p>
      </dsp:txBody>
      <dsp:txXfrm>
        <a:off x="4462627" y="652531"/>
        <a:ext cx="2058209" cy="1135052"/>
      </dsp:txXfrm>
    </dsp:sp>
    <dsp:sp modelId="{B2BA627B-97F1-4218-9161-6F1A7B62A8CC}">
      <dsp:nvSpPr>
        <dsp:cNvPr id="0" name=""/>
        <dsp:cNvSpPr/>
      </dsp:nvSpPr>
      <dsp:spPr>
        <a:xfrm>
          <a:off x="2431280" y="652531"/>
          <a:ext cx="1891754" cy="113505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Классное руководство</a:t>
          </a:r>
        </a:p>
      </dsp:txBody>
      <dsp:txXfrm>
        <a:off x="2431280" y="652531"/>
        <a:ext cx="1891754" cy="1135052"/>
      </dsp:txXfrm>
    </dsp:sp>
    <dsp:sp modelId="{250E9B42-10FB-48A9-A62B-AA8109E10C3C}">
      <dsp:nvSpPr>
        <dsp:cNvPr id="0" name=""/>
        <dsp:cNvSpPr/>
      </dsp:nvSpPr>
      <dsp:spPr>
        <a:xfrm>
          <a:off x="6602145" y="653019"/>
          <a:ext cx="1891754" cy="113505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Детские общественные объединения</a:t>
          </a:r>
        </a:p>
      </dsp:txBody>
      <dsp:txXfrm>
        <a:off x="6602145" y="653019"/>
        <a:ext cx="1891754" cy="1135052"/>
      </dsp:txXfrm>
    </dsp:sp>
    <dsp:sp modelId="{572C0056-A929-4C49-84C1-DE056EFBD84B}">
      <dsp:nvSpPr>
        <dsp:cNvPr id="0" name=""/>
        <dsp:cNvSpPr/>
      </dsp:nvSpPr>
      <dsp:spPr>
        <a:xfrm>
          <a:off x="66909" y="1977247"/>
          <a:ext cx="1891754" cy="113505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Работа с родителями</a:t>
          </a:r>
        </a:p>
      </dsp:txBody>
      <dsp:txXfrm>
        <a:off x="66909" y="1977247"/>
        <a:ext cx="1891754" cy="1135052"/>
      </dsp:txXfrm>
    </dsp:sp>
    <dsp:sp modelId="{EBAE794D-FDA6-447B-898C-5FBFCCC04488}">
      <dsp:nvSpPr>
        <dsp:cNvPr id="0" name=""/>
        <dsp:cNvSpPr/>
      </dsp:nvSpPr>
      <dsp:spPr>
        <a:xfrm>
          <a:off x="2147839" y="1977247"/>
          <a:ext cx="2068822" cy="113505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Самоуправление</a:t>
          </a:r>
        </a:p>
      </dsp:txBody>
      <dsp:txXfrm>
        <a:off x="2147839" y="1977247"/>
        <a:ext cx="2068822" cy="1135052"/>
      </dsp:txXfrm>
    </dsp:sp>
    <dsp:sp modelId="{E200F7B4-1823-4768-BB95-B2A3A64AAA09}">
      <dsp:nvSpPr>
        <dsp:cNvPr id="0" name=""/>
        <dsp:cNvSpPr/>
      </dsp:nvSpPr>
      <dsp:spPr>
        <a:xfrm>
          <a:off x="4405837" y="1977247"/>
          <a:ext cx="2133123" cy="11350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Профориентация</a:t>
          </a:r>
        </a:p>
      </dsp:txBody>
      <dsp:txXfrm>
        <a:off x="4405837" y="1977247"/>
        <a:ext cx="2133123" cy="1135052"/>
      </dsp:txXfrm>
    </dsp:sp>
    <dsp:sp modelId="{96DFEA7C-20C8-4194-B070-39219F1B5E18}">
      <dsp:nvSpPr>
        <dsp:cNvPr id="0" name=""/>
        <dsp:cNvSpPr/>
      </dsp:nvSpPr>
      <dsp:spPr>
        <a:xfrm>
          <a:off x="6728136" y="1977247"/>
          <a:ext cx="1891754" cy="113505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Экскурсии, экспедиции, походы</a:t>
          </a:r>
        </a:p>
      </dsp:txBody>
      <dsp:txXfrm>
        <a:off x="6728136" y="1977247"/>
        <a:ext cx="1891754" cy="1135052"/>
      </dsp:txXfrm>
    </dsp:sp>
    <dsp:sp modelId="{604E3B66-4DDF-49E8-850A-9FB3624B572E}">
      <dsp:nvSpPr>
        <dsp:cNvPr id="0" name=""/>
        <dsp:cNvSpPr/>
      </dsp:nvSpPr>
      <dsp:spPr>
        <a:xfrm>
          <a:off x="1228059" y="3301475"/>
          <a:ext cx="1891754" cy="113505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Организация предметно-эстетической среды </a:t>
          </a:r>
        </a:p>
      </dsp:txBody>
      <dsp:txXfrm>
        <a:off x="1228059" y="3301475"/>
        <a:ext cx="1891754" cy="1135052"/>
      </dsp:txXfrm>
    </dsp:sp>
    <dsp:sp modelId="{CE2CF60E-296E-4030-84E2-CD405005321D}">
      <dsp:nvSpPr>
        <dsp:cNvPr id="0" name=""/>
        <dsp:cNvSpPr/>
      </dsp:nvSpPr>
      <dsp:spPr>
        <a:xfrm>
          <a:off x="3308988" y="3301475"/>
          <a:ext cx="1891754" cy="113505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Школьный урок</a:t>
          </a:r>
        </a:p>
      </dsp:txBody>
      <dsp:txXfrm>
        <a:off x="3308988" y="3301475"/>
        <a:ext cx="1891754" cy="1135052"/>
      </dsp:txXfrm>
    </dsp:sp>
    <dsp:sp modelId="{5F75C989-8BAF-478C-8388-887346BF1B64}">
      <dsp:nvSpPr>
        <dsp:cNvPr id="0" name=""/>
        <dsp:cNvSpPr/>
      </dsp:nvSpPr>
      <dsp:spPr>
        <a:xfrm>
          <a:off x="5389918" y="3301475"/>
          <a:ext cx="2068822" cy="113505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solidFill>
                <a:schemeClr val="tx1"/>
              </a:solidFill>
            </a:rPr>
            <a:t>Школьные медиа</a:t>
          </a:r>
        </a:p>
      </dsp:txBody>
      <dsp:txXfrm>
        <a:off x="5389918" y="3301475"/>
        <a:ext cx="2068822" cy="11350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3FAD9C-3930-4CF8-A07C-E7C504962D23}" type="datetimeFigureOut">
              <a:rPr lang="ru-RU" smtClean="0"/>
              <a:t>23.08.2021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7D7F3-9648-4E84-B336-426414908CF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857D7F3-9648-4E84-B336-426414908CF6}"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23.08.2021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928671"/>
            <a:ext cx="8458200" cy="1285883"/>
          </a:xfrm>
        </p:spPr>
        <p:txBody>
          <a:bodyPr>
            <a:normAutofit fontScale="90000"/>
          </a:bodyPr>
          <a:lstStyle/>
          <a:p>
            <a:r>
              <a:rPr lang="ru-RU" dirty="0"/>
              <a:t>Воспитательный потенциал внедрения примерной воспитательной программы в ОУ в рамках нового учебного года.</a:t>
            </a:r>
          </a:p>
        </p:txBody>
      </p:sp>
      <p:sp>
        <p:nvSpPr>
          <p:cNvPr id="3" name="Подзаголовок 2"/>
          <p:cNvSpPr>
            <a:spLocks noGrp="1"/>
          </p:cNvSpPr>
          <p:nvPr>
            <p:ph type="subTitle" idx="1"/>
          </p:nvPr>
        </p:nvSpPr>
        <p:spPr>
          <a:xfrm>
            <a:off x="4714876" y="3886200"/>
            <a:ext cx="4124324" cy="2543196"/>
          </a:xfrm>
        </p:spPr>
        <p:txBody>
          <a:bodyPr>
            <a:normAutofit fontScale="77500" lnSpcReduction="20000"/>
          </a:bodyPr>
          <a:lstStyle/>
          <a:p>
            <a:pPr algn="ctr"/>
            <a:r>
              <a:rPr lang="ru-RU" b="1" dirty="0"/>
              <a:t>Заместитель директора</a:t>
            </a:r>
          </a:p>
          <a:p>
            <a:pPr algn="ctr"/>
            <a:r>
              <a:rPr lang="ru-RU" b="1" dirty="0"/>
              <a:t>По воспитательной работе</a:t>
            </a:r>
          </a:p>
          <a:p>
            <a:pPr algn="ctr"/>
            <a:r>
              <a:rPr lang="ru-RU" b="1" dirty="0"/>
              <a:t>МБОУ «СОШ №19»</a:t>
            </a:r>
          </a:p>
          <a:p>
            <a:pPr algn="ctr"/>
            <a:r>
              <a:rPr lang="ru-RU" b="1" dirty="0"/>
              <a:t>Тюменцева Елена Анатольевна</a:t>
            </a:r>
          </a:p>
          <a:p>
            <a:pPr algn="ctr"/>
            <a:endParaRPr lang="ru-RU" b="1" dirty="0"/>
          </a:p>
          <a:p>
            <a:pPr algn="ctr"/>
            <a:endParaRPr lang="ru-RU" b="1" dirty="0"/>
          </a:p>
          <a:p>
            <a:pPr algn="ctr"/>
            <a:endParaRPr lang="ru-RU" b="1" dirty="0"/>
          </a:p>
          <a:p>
            <a:pPr algn="ctr"/>
            <a:r>
              <a:rPr lang="ru-RU" b="1" dirty="0"/>
              <a:t>2021г.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285720" y="214290"/>
            <a:ext cx="3910009" cy="2932507"/>
          </a:xfrm>
          <a:prstGeom prst="rect">
            <a:avLst/>
          </a:prstGeom>
          <a:noFill/>
          <a:ln w="9525">
            <a:noFill/>
            <a:miter lim="800000"/>
            <a:headEnd/>
            <a:tailEnd/>
          </a:ln>
          <a:effectLst/>
        </p:spPr>
      </p:pic>
      <p:sp>
        <p:nvSpPr>
          <p:cNvPr id="8" name="Прямоугольник 7"/>
          <p:cNvSpPr/>
          <p:nvPr/>
        </p:nvSpPr>
        <p:spPr>
          <a:xfrm>
            <a:off x="285721" y="3214686"/>
            <a:ext cx="3857651" cy="400110"/>
          </a:xfrm>
          <a:prstGeom prst="rect">
            <a:avLst/>
          </a:prstGeom>
        </p:spPr>
        <p:txBody>
          <a:bodyPr wrap="square">
            <a:spAutoFit/>
          </a:bodyPr>
          <a:lstStyle/>
          <a:p>
            <a:pPr algn="ctr"/>
            <a:r>
              <a:rPr lang="ru-RU" sz="2000" b="1" dirty="0"/>
              <a:t>Великая Победа</a:t>
            </a: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14844" y="214291"/>
            <a:ext cx="4000528" cy="3000396"/>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786314" y="3642100"/>
            <a:ext cx="4000528" cy="3000396"/>
          </a:xfrm>
          <a:prstGeom prst="rect">
            <a:avLst/>
          </a:prstGeom>
          <a:noFill/>
          <a:ln w="9525">
            <a:noFill/>
            <a:miter lim="800000"/>
            <a:headEnd/>
            <a:tailEnd/>
          </a:ln>
          <a:effectLst/>
        </p:spPr>
      </p:pic>
      <p:sp>
        <p:nvSpPr>
          <p:cNvPr id="11" name="Прямоугольник 10"/>
          <p:cNvSpPr/>
          <p:nvPr/>
        </p:nvSpPr>
        <p:spPr>
          <a:xfrm>
            <a:off x="4714876" y="3244334"/>
            <a:ext cx="4214842" cy="369332"/>
          </a:xfrm>
          <a:prstGeom prst="rect">
            <a:avLst/>
          </a:prstGeom>
        </p:spPr>
        <p:txBody>
          <a:bodyPr wrap="square">
            <a:spAutoFit/>
          </a:bodyPr>
          <a:lstStyle/>
          <a:p>
            <a:pPr algn="ctr"/>
            <a:r>
              <a:rPr lang="ru-RU" b="1" dirty="0"/>
              <a:t>Детско-родительский </a:t>
            </a:r>
            <a:r>
              <a:rPr lang="ru-RU" b="1" dirty="0" err="1"/>
              <a:t>батл</a:t>
            </a:r>
            <a:endParaRPr lang="ru-RU" b="1" dirty="0"/>
          </a:p>
        </p:txBody>
      </p:sp>
      <p:pic>
        <p:nvPicPr>
          <p:cNvPr id="2052" name="Picture 4"/>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7158" y="3643314"/>
            <a:ext cx="3786214" cy="283966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8991600" cy="6143668"/>
          </a:xfrm>
        </p:spPr>
        <p:txBody>
          <a:bodyPr>
            <a:normAutofit/>
          </a:bodyPr>
          <a:lstStyle/>
          <a:p>
            <a:r>
              <a:rPr lang="ru-RU" sz="2400" dirty="0"/>
              <a:t>Воспитание является одним из важнейших компонентов образования в интересах человека, общества, государства.</a:t>
            </a:r>
            <a:r>
              <a:rPr lang="ru-RU" sz="2400" b="1" dirty="0"/>
              <a:t> </a:t>
            </a:r>
          </a:p>
          <a:p>
            <a:r>
              <a:rPr lang="ru-RU" sz="2400" b="1" dirty="0"/>
              <a:t>Основной целью воспитания на современном этапе развития нашего общества является: личностное развитие школьников, проявляющееся:</a:t>
            </a:r>
          </a:p>
          <a:p>
            <a:r>
              <a:rPr lang="ru-RU" sz="2400" dirty="0"/>
              <a:t>1) в усвоении ими знаний основных норм, которые общество выработало на основе этих ценностей (то есть, в усвоении ими социально значимых знаний); </a:t>
            </a:r>
          </a:p>
          <a:p>
            <a:r>
              <a:rPr lang="ru-RU" sz="2400" dirty="0"/>
              <a:t>2) в развитии их позитивных отношений к этим общественным ценностям (то есть в развитии их социально значимых отношений);</a:t>
            </a:r>
          </a:p>
          <a:p>
            <a:r>
              <a:rPr lang="ru-RU" sz="2400" dirty="0"/>
              <a:t>3) в приобретении ими соответствующего этим ценностям опыта поведения, опыта применения сформированных знаний и отношений на практике (то есть в приобретении ими опыта осуществления социально значимых дел).</a:t>
            </a:r>
          </a:p>
          <a:p>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57166"/>
            <a:ext cx="8686800" cy="5929354"/>
          </a:xfrm>
        </p:spPr>
        <p:txBody>
          <a:bodyPr/>
          <a:lstStyle/>
          <a:p>
            <a:r>
              <a:rPr lang="ru-RU" dirty="0"/>
              <a:t>Стоит понимать, что воспитательная функция проходит красной нитью по всему образовательному процессу, т.е. осуществляется как в урочное, так и во внеурочное время. </a:t>
            </a:r>
          </a:p>
          <a:p>
            <a:endParaRPr lang="ru-RU"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5901723">
            <a:off x="4504367" y="3076013"/>
            <a:ext cx="4366057" cy="3274543"/>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155625">
            <a:off x="415459" y="3162539"/>
            <a:ext cx="4554855" cy="3416141"/>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42984"/>
            <a:ext cx="8686800" cy="5715016"/>
          </a:xfrm>
        </p:spPr>
        <p:txBody>
          <a:bodyPr>
            <a:normAutofit fontScale="85000" lnSpcReduction="20000"/>
          </a:bodyPr>
          <a:lstStyle/>
          <a:p>
            <a:pPr fontAlgn="base"/>
            <a:r>
              <a:rPr lang="ru-RU" dirty="0"/>
              <a:t>Примерная программа воспитания – это не перечень обязательных для школы мероприятий, а описание системы возможных форм и способов работы с детьми.</a:t>
            </a:r>
          </a:p>
          <a:p>
            <a:pPr fontAlgn="base"/>
            <a:r>
              <a:rPr lang="ru-RU" dirty="0"/>
              <a:t>Школа, разрабатывая собственную рабочую программу воспитания, вправе включать в неё те вариативные модули, которые помогут ей в наибольшей степени реализовать свой воспитательный потенциал с учетом имеющихся у нее кадровых и материальных ресурсов.</a:t>
            </a:r>
          </a:p>
          <a:p>
            <a:pPr fontAlgn="base"/>
            <a:r>
              <a:rPr lang="ru-RU" dirty="0"/>
              <a:t>Исходя из опыта работы нашей школы, реализации процесса воспитания главным образом через создание в школе детско-взрослых общностей, с учетом имеющихся кадров и ресурсов.</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Воспитательная работа в МБОУ «СОШ №19» ведется по нескольким модулям:</a:t>
            </a:r>
            <a:endParaRPr lang="ru-RU" dirty="0"/>
          </a:p>
        </p:txBody>
      </p:sp>
      <p:graphicFrame>
        <p:nvGraphicFramePr>
          <p:cNvPr id="4" name="Содержимое 3"/>
          <p:cNvGraphicFramePr>
            <a:graphicFrameLocks noGrp="1"/>
          </p:cNvGraphicFramePr>
          <p:nvPr>
            <p:ph idx="1"/>
          </p:nvPr>
        </p:nvGraphicFramePr>
        <p:xfrm>
          <a:off x="304800" y="1554162"/>
          <a:ext cx="8686800" cy="5089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785818"/>
          </a:xfrm>
        </p:spPr>
        <p:txBody>
          <a:bodyPr>
            <a:normAutofit/>
          </a:bodyPr>
          <a:lstStyle/>
          <a:p>
            <a:r>
              <a:rPr lang="ru-RU" sz="2800" dirty="0"/>
              <a:t>Что нового мы для себя вынесли? </a:t>
            </a:r>
          </a:p>
        </p:txBody>
      </p:sp>
      <p:sp>
        <p:nvSpPr>
          <p:cNvPr id="3" name="Содержимое 2"/>
          <p:cNvSpPr>
            <a:spLocks noGrp="1"/>
          </p:cNvSpPr>
          <p:nvPr>
            <p:ph idx="1"/>
          </p:nvPr>
        </p:nvSpPr>
        <p:spPr>
          <a:xfrm>
            <a:off x="304800" y="1357298"/>
            <a:ext cx="8686800" cy="5286412"/>
          </a:xfrm>
        </p:spPr>
        <p:txBody>
          <a:bodyPr>
            <a:normAutofit fontScale="92500" lnSpcReduction="20000"/>
          </a:bodyPr>
          <a:lstStyle/>
          <a:p>
            <a:r>
              <a:rPr lang="ru-RU" dirty="0"/>
              <a:t>Главное, чтобы процесс воспитания реализовывался через создание в школе детско-взрослых общностей (дети-педагоги, дети – родители, дети –педагоги-родители). Именно при таком условии должны будут рождаться совместные дела, насыщенные содержательными событиями, общими позитивными эмоциями и доверительными отношениями друг к другу, которые будут иметь высокий воспитательный эффект. Дети должны стать полноценными участниками воспитательного процесса в школе, а не «воспитуемыми».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785818"/>
          </a:xfrm>
        </p:spPr>
        <p:txBody>
          <a:bodyPr>
            <a:normAutofit/>
          </a:bodyPr>
          <a:lstStyle/>
          <a:p>
            <a:r>
              <a:rPr lang="ru-RU" sz="2800" dirty="0"/>
              <a:t>Что нового мы для себя вынесли? </a:t>
            </a:r>
          </a:p>
        </p:txBody>
      </p:sp>
      <p:sp>
        <p:nvSpPr>
          <p:cNvPr id="3" name="Содержимое 2"/>
          <p:cNvSpPr>
            <a:spLocks noGrp="1"/>
          </p:cNvSpPr>
          <p:nvPr>
            <p:ph idx="1"/>
          </p:nvPr>
        </p:nvSpPr>
        <p:spPr>
          <a:xfrm>
            <a:off x="285720" y="1071546"/>
            <a:ext cx="8705880" cy="5429288"/>
          </a:xfrm>
        </p:spPr>
        <p:txBody>
          <a:bodyPr>
            <a:normAutofit fontScale="62500" lnSpcReduction="20000"/>
          </a:bodyPr>
          <a:lstStyle/>
          <a:p>
            <a:r>
              <a:rPr lang="ru-RU" dirty="0"/>
              <a:t>Основными модулями, которые мы посчитали главными в нашей программе стали «Ключевые общешкольные дела» и «Работа с родителями».  Содержание модуля «Ключевые общешкольные дела» должен включать в себя такими события, которые объединят и детей и взрослых. Однако важна правильная, продуманная  организация  подобных событий в школе. Такие события обладают значительным воспитательным потенциалом, но только в том случае когда организаторы могут не только методически грамотно подойти к организации, но и умеют отобрать материал, умеют использовать современные воспитательные технологии, правильно определяют воспитательные возможности события. </a:t>
            </a:r>
          </a:p>
          <a:p>
            <a:r>
              <a:rPr lang="ru-RU" dirty="0"/>
              <a:t>Непременные составляющие каждого ключевого дела – это коллективная разработка, коллективное планирование и коллективный анализ результатов. </a:t>
            </a:r>
          </a:p>
          <a:p>
            <a:r>
              <a:rPr lang="ru-RU" dirty="0"/>
              <a:t>Одним из ключевых дел в нашей школе является проект «Великая Победа», посвященный празднованию  Победы в Великой Отечественной войне. Это целый цикл мероприятий, которые  проводятся как на общешкольном уровне, так и на уровне классных коллективов, и позволяют принять участие  детям, родителям и педагогам. </a:t>
            </a:r>
          </a:p>
          <a:p>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705880" cy="642942"/>
          </a:xfrm>
        </p:spPr>
        <p:txBody>
          <a:bodyPr>
            <a:normAutofit/>
          </a:bodyPr>
          <a:lstStyle/>
          <a:p>
            <a:r>
              <a:rPr lang="ru-RU" sz="2800" dirty="0"/>
              <a:t>Что нового мы для себя вынесли? </a:t>
            </a:r>
          </a:p>
        </p:txBody>
      </p:sp>
      <p:sp>
        <p:nvSpPr>
          <p:cNvPr id="3" name="Содержимое 2"/>
          <p:cNvSpPr>
            <a:spLocks noGrp="1"/>
          </p:cNvSpPr>
          <p:nvPr>
            <p:ph idx="1"/>
          </p:nvPr>
        </p:nvSpPr>
        <p:spPr>
          <a:xfrm>
            <a:off x="0" y="1071546"/>
            <a:ext cx="8991600" cy="5008579"/>
          </a:xfrm>
        </p:spPr>
        <p:txBody>
          <a:bodyPr>
            <a:normAutofit fontScale="70000" lnSpcReduction="20000"/>
          </a:bodyPr>
          <a:lstStyle/>
          <a:p>
            <a:r>
              <a:rPr lang="ru-RU" dirty="0"/>
              <a:t>Вторым основным модулем стал «Работа с родителями», т.к. именно в семье изначально формируются те качества, которые кроме как в семье больше нигде сформироваться не могут. С возрастом влияние семьи ослабевает. Однако, для ребенка важно на протяжении длительного времени чувствовать любовь, заботу и поддержку близких.</a:t>
            </a:r>
          </a:p>
          <a:p>
            <a:r>
              <a:rPr lang="ru-RU" dirty="0"/>
              <a:t>Школа в лице классных руководителей, психологов, социальных педагогов всегда оказывает мощную поддержку семьи, оказывая различную помощь (педагогическая, психологическая, социальная, материальная). Но за период ограничительных мероприятий (карантин по </a:t>
            </a:r>
            <a:r>
              <a:rPr lang="en-US" dirty="0"/>
              <a:t>COVID-19</a:t>
            </a:r>
            <a:r>
              <a:rPr lang="ru-RU" dirty="0"/>
              <a:t>) общение педагогов с родителями сошло на переписку в родительских чатах или через телефонные звонки. </a:t>
            </a:r>
          </a:p>
          <a:p>
            <a:r>
              <a:rPr lang="ru-RU" dirty="0"/>
              <a:t>Поэтому когда частично ограничительные мероприятия были сняты нами была опробована новая форма проведения родительских собраний «Детско-родительский </a:t>
            </a:r>
            <a:r>
              <a:rPr lang="ru-RU" dirty="0" err="1"/>
              <a:t>батл</a:t>
            </a:r>
            <a:r>
              <a:rPr lang="ru-RU" dirty="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686800" cy="571504"/>
          </a:xfrm>
        </p:spPr>
        <p:txBody>
          <a:bodyPr>
            <a:noAutofit/>
          </a:bodyPr>
          <a:lstStyle/>
          <a:p>
            <a:r>
              <a:rPr lang="ru-RU" sz="2400" dirty="0"/>
              <a:t>Детско-родительский </a:t>
            </a:r>
            <a:r>
              <a:rPr lang="ru-RU" sz="2400" dirty="0" err="1"/>
              <a:t>батл</a:t>
            </a:r>
            <a:r>
              <a:rPr lang="ru-RU" sz="2400" dirty="0"/>
              <a:t> с обменом мнениями</a:t>
            </a:r>
          </a:p>
        </p:txBody>
      </p:sp>
      <p:sp>
        <p:nvSpPr>
          <p:cNvPr id="3" name="Содержимое 2"/>
          <p:cNvSpPr>
            <a:spLocks noGrp="1"/>
          </p:cNvSpPr>
          <p:nvPr>
            <p:ph idx="1"/>
          </p:nvPr>
        </p:nvSpPr>
        <p:spPr>
          <a:xfrm>
            <a:off x="304800" y="1142984"/>
            <a:ext cx="8686800" cy="5286412"/>
          </a:xfrm>
        </p:spPr>
        <p:txBody>
          <a:bodyPr>
            <a:normAutofit fontScale="62500" lnSpcReduction="20000"/>
          </a:bodyPr>
          <a:lstStyle/>
          <a:p>
            <a:r>
              <a:rPr lang="ru-RU" dirty="0"/>
              <a:t>Первое собрание прошло в рамках ежегодной </a:t>
            </a:r>
            <a:r>
              <a:rPr lang="ru-RU" dirty="0" err="1"/>
              <a:t>антинаркотической</a:t>
            </a:r>
            <a:r>
              <a:rPr lang="ru-RU" dirty="0"/>
              <a:t> акции «Родительский урок». На </a:t>
            </a:r>
            <a:r>
              <a:rPr lang="ru-RU" dirty="0" err="1"/>
              <a:t>батл</a:t>
            </a:r>
            <a:r>
              <a:rPr lang="ru-RU" dirty="0"/>
              <a:t> вынесли проблему  «отцов и детей».В собрании приняли участие дети, родители и педагоги. У каждого была своя роль: было создано по три группы родителей и три группы детей, каждую группу сопровождал педагог-координатор, который в сложные моменты мог помочь. Родители и дети смогли задать друг другу вопросы, обсудить сложные жизненные ситуации, посмотрев мультфильм «Варежка» выделили несколько проблем в воспитании, которые были обозначены в этом мультфильме. В заключении детям и родителям было предложено из заранее подготовленных тем выбрать ту, которая на их взгляд наиболее точно подходила для названия встречи. Итогом встречи стало понимание, что общих точек соприкосновения достаточно для того, чтобы найти общий язык.</a:t>
            </a:r>
          </a:p>
          <a:p>
            <a:r>
              <a:rPr lang="ru-RU" dirty="0"/>
              <a:t>Второе собрание прошло в подобном ключе, и его темой стал выбор будущей профессии для десятиклассников. Проблема, которую предложили дети – это давление родителей на детей в вопросах выбора профессии. И здесь взрослые, и дети нашли общий язык.</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864</Words>
  <Application>Microsoft Office PowerPoint</Application>
  <PresentationFormat>Экран (4:3)</PresentationFormat>
  <Paragraphs>46</Paragraphs>
  <Slides>10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Calibri</vt:lpstr>
      <vt:lpstr>Franklin Gothic Book</vt:lpstr>
      <vt:lpstr>Franklin Gothic Medium</vt:lpstr>
      <vt:lpstr>Wingdings 2</vt:lpstr>
      <vt:lpstr>Трек</vt:lpstr>
      <vt:lpstr>Воспитательный потенциал внедрения примерной воспитательной программы в ОУ в рамках нового учебного года.</vt:lpstr>
      <vt:lpstr>Презентация PowerPoint</vt:lpstr>
      <vt:lpstr>Презентация PowerPoint</vt:lpstr>
      <vt:lpstr>Презентация PowerPoint</vt:lpstr>
      <vt:lpstr>Воспитательная работа в МБОУ «СОШ №19» ведется по нескольким модулям:</vt:lpstr>
      <vt:lpstr>Что нового мы для себя вынесли? </vt:lpstr>
      <vt:lpstr>Что нового мы для себя вынесли? </vt:lpstr>
      <vt:lpstr>Что нового мы для себя вынесли? </vt:lpstr>
      <vt:lpstr>Детско-родительский батл с обменом мнениями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Воспитательный потенциал внедрения примерной воспитательной программы в ОУ в рамках нового учебного года.</dc:title>
  <dc:creator>19</dc:creator>
  <cp:lastModifiedBy>Мы</cp:lastModifiedBy>
  <cp:revision>1</cp:revision>
  <dcterms:created xsi:type="dcterms:W3CDTF">2021-08-22T05:30:33Z</dcterms:created>
  <dcterms:modified xsi:type="dcterms:W3CDTF">2021-08-23T11:11:52Z</dcterms:modified>
</cp:coreProperties>
</file>