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9" r:id="rId3"/>
    <p:sldId id="273" r:id="rId4"/>
    <p:sldId id="275" r:id="rId5"/>
    <p:sldId id="280" r:id="rId6"/>
    <p:sldId id="281" r:id="rId7"/>
    <p:sldId id="274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0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3;&#1080;&#1085;&#1077;&#1090;10\Desktop\&#1050;&#1086;&#1085;&#1082;&#1091;&#1088;&#1089;&#1099;%202021\&#1055;&#1077;&#1076;&#1072;&#1075;&#1086;&#1075;%20&#1075;&#1086;&#1076;&#1072;%20-2021%20&#1050;&#1088;&#1072;&#1081;.%20&#1051;&#1091;&#1095;&#1096;&#1080;&#1081;%20&#1082;&#1083;&#1072;&#1089;&#1089;&#1085;&#1099;&#1081;%20&#1088;&#1091;&#1082;&#1086;&#1074;&#1086;&#1076;&#1080;&#1090;&#1077;&#1083;&#1100;\2.%20&#1048;&#1089;&#1087;&#1099;&#1090;&#1072;&#1085;&#1080;&#1077;%20&#1052;&#1077;&#1090;&#1086;&#1076;&#1080;&#1095;&#1077;&#1089;&#1082;&#1086;&#1077;%20&#1086;&#1073;&#1098;&#1077;&#1076;&#1080;&#1085;&#1077;&#1085;&#1080;&#1077;\3%20&#1074;&#1080;&#1076;&#1077;&#1086;%20&#1080;&#1085;&#1089;&#1090;&#1072;&#1075;&#1088;&#1072;&#1084;&#1084;.mp4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3;&#1080;&#1085;&#1077;&#1090;10\Desktop\&#1050;&#1086;&#1085;&#1082;&#1091;&#1088;&#1089;&#1099;%202021\&#1055;&#1077;&#1076;&#1072;&#1075;&#1086;&#1075;%20&#1075;&#1086;&#1076;&#1072;%20-2021%20&#1050;&#1088;&#1072;&#1081;.%20&#1051;&#1091;&#1095;&#1096;&#1080;&#1081;%20&#1082;&#1083;&#1072;&#1089;&#1089;&#1085;&#1099;&#1081;%20&#1088;&#1091;&#1082;&#1086;&#1074;&#1086;&#1076;&#1080;&#1090;&#1077;&#1083;&#1100;\2.%20&#1048;&#1089;&#1087;&#1099;&#1090;&#1072;&#1085;&#1080;&#1077;%20&#1052;&#1077;&#1090;&#1086;&#1076;&#1080;&#1095;&#1077;&#1089;&#1082;&#1086;&#1077;%20&#1086;&#1073;&#1098;&#1077;&#1076;&#1080;&#1085;&#1077;&#1085;&#1080;&#1077;\1%20&#1074;&#1080;&#1076;&#1077;&#1086;.mp4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3;&#1080;&#1085;&#1077;&#1090;10\Desktop\&#1050;&#1086;&#1085;&#1082;&#1091;&#1088;&#1089;&#1099;%202021\&#1055;&#1077;&#1076;&#1072;&#1075;&#1086;&#1075;%20&#1075;&#1086;&#1076;&#1072;%20-2021%20&#1050;&#1088;&#1072;&#1081;.%20&#1051;&#1091;&#1095;&#1096;&#1080;&#1081;%20&#1082;&#1083;&#1072;&#1089;&#1089;&#1085;&#1099;&#1081;%20&#1088;&#1091;&#1082;&#1086;&#1074;&#1086;&#1076;&#1080;&#1090;&#1077;&#1083;&#1100;\2.%20&#1048;&#1089;&#1087;&#1099;&#1090;&#1072;&#1085;&#1080;&#1077;%20&#1052;&#1077;&#1090;&#1086;&#1076;&#1080;&#1095;&#1077;&#1089;&#1082;&#1086;&#1077;%20&#1086;&#1073;&#1098;&#1077;&#1076;&#1080;&#1085;&#1077;&#1085;&#1080;&#1077;\2%20&#1074;&#1080;&#1076;&#1077;&#1086;.mp4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70" name="AutoShape 2" descr="https://tk-online.ru/sites/default/files/styles/large/public/article/2019-06/img20190617142039.jpg.png?itok=qwva8vv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vnru.ru/images/wss/articles/2020/07/48731-novgorodskikh-shkolnikov-i-studentov-obeshchayut-obespechit-besplatnymi-uchebnikami-po-finansovoj-gramotnos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Кабинет10\Desktop\48731-novgorodskikh-shkolnikov-i-studentov-obeshchayut-obespechit-besplatnymi-uchebnikami-po-finansovoj-gramotnost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5245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 видео инстаграм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9400" y="-32279"/>
            <a:ext cx="3124200" cy="6942667"/>
          </a:xfrm>
          <a:prstGeom prst="rect">
            <a:avLst/>
          </a:prstGeom>
        </p:spPr>
      </p:pic>
      <p:pic>
        <p:nvPicPr>
          <p:cNvPr id="5" name="Picture 6" descr="https://tetenko.com/wp-content/uploads/2020/06/%D0%9B%D0%BE%D0%B3%D0%BE%D1%82%D0%B8%D0%BF-%D0%B8%D0%BD%D1%81%D1%82%D0%B0%D0%B3%D1%80%D0%B0%D0%BC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1905000"/>
            <a:ext cx="3173400" cy="3173400"/>
          </a:xfrm>
          <a:prstGeom prst="rect">
            <a:avLst/>
          </a:prstGeom>
          <a:noFill/>
        </p:spPr>
      </p:pic>
      <p:pic>
        <p:nvPicPr>
          <p:cNvPr id="6" name="Picture 6" descr="https://tetenko.com/wp-content/uploads/2020/06/%D0%9B%D0%BE%D0%B3%D0%BE%D1%82%D0%B8%D0%BF-%D0%B8%D0%BD%D1%81%D1%82%D0%B0%D0%B3%D1%80%D0%B0%D0%BC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600" y="1981200"/>
            <a:ext cx="3173400" cy="317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fin-analiz2.ru/wp-content/uploads/2018/05/semejnoe-bankrotstv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96" y="304800"/>
            <a:ext cx="893370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/>
              <a:t>Творчество – это способность удивляться и познавать, умение находить решение в нестандартных ситуациях, это нацеленность на открытие нового и способность к глубокому осознанию своего опыта.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s://www.culture.ru/storage/images/0e1c2cf4a8abcb1fc030adf27eb278fb/d257de7fc666b0db9cdc8f15bebf901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1752600"/>
            <a:ext cx="7992533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66800" y="228600"/>
            <a:ext cx="731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Отдых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семьей </a:t>
            </a:r>
            <a:r>
              <a:rPr lang="ru-RU" sz="3600" dirty="0" smtClean="0"/>
              <a:t>во время отпуска: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Кабинет10\Desktop\Безымянны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963444" cy="3352800"/>
          </a:xfrm>
          <a:prstGeom prst="rect">
            <a:avLst/>
          </a:prstGeom>
          <a:noFill/>
        </p:spPr>
      </p:pic>
      <p:pic>
        <p:nvPicPr>
          <p:cNvPr id="5123" name="Picture 3" descr="C:\Users\Кабинет10\Desktop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4673007" cy="2038350"/>
          </a:xfrm>
          <a:prstGeom prst="rect">
            <a:avLst/>
          </a:prstGeom>
          <a:noFill/>
        </p:spPr>
      </p:pic>
      <p:pic>
        <p:nvPicPr>
          <p:cNvPr id="5121" name="Picture 1" descr="C:\Users\Кабинет10\Desktop\Безымянный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3519588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551858"/>
            <a:ext cx="7534275" cy="469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5239226"/>
            <a:ext cx="5029200" cy="161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66800" y="228600"/>
            <a:ext cx="731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 smtClean="0"/>
              <a:t>Школьная валюта: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Памятная монета: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D:\20210820_080546-removebg-preview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3505200" cy="44795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66800" y="228600"/>
            <a:ext cx="73152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 smtClean="0"/>
              <a:t>Памятная монета: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3" descr="D:\20210820_080552-removebg-preview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733800" cy="4724399"/>
          </a:xfrm>
          <a:prstGeom prst="rect">
            <a:avLst/>
          </a:prstGeom>
          <a:noFill/>
        </p:spPr>
      </p:pic>
      <p:pic>
        <p:nvPicPr>
          <p:cNvPr id="22532" name="Picture 4" descr="D:\20210820_080609-removebg-preview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3430980" cy="4571999"/>
          </a:xfrm>
          <a:prstGeom prst="rect">
            <a:avLst/>
          </a:prstGeom>
          <a:noFill/>
        </p:spPr>
      </p:pic>
      <p:pic>
        <p:nvPicPr>
          <p:cNvPr id="22533" name="Picture 5" descr="D:\20210820_080615__1_-removebg-preview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1" y="3200400"/>
            <a:ext cx="3276600" cy="4366278"/>
          </a:xfrm>
          <a:prstGeom prst="rect">
            <a:avLst/>
          </a:prstGeom>
          <a:noFill/>
        </p:spPr>
      </p:pic>
      <p:pic>
        <p:nvPicPr>
          <p:cNvPr id="22534" name="Picture 6" descr="D:\20210820_080629-removebg-preview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373798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Наиболее популярные социальные сети среди подростков</a:t>
            </a:r>
            <a:endParaRPr lang="ru-RU" dirty="0"/>
          </a:p>
        </p:txBody>
      </p:sp>
      <p:pic>
        <p:nvPicPr>
          <p:cNvPr id="26628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400" y="1371600"/>
            <a:ext cx="3618600" cy="3618600"/>
          </a:xfrm>
          <a:prstGeom prst="rect">
            <a:avLst/>
          </a:prstGeom>
          <a:noFill/>
        </p:spPr>
      </p:pic>
      <p:pic>
        <p:nvPicPr>
          <p:cNvPr id="26630" name="Picture 6" descr="https://tetenko.com/wp-content/uploads/2020/06/%D0%9B%D0%BE%D0%B3%D0%BE%D1%82%D0%B8%D0%BF-%D0%B8%D0%BD%D1%81%D1%82%D0%B0%D0%B3%D1%80%D0%B0%D0%BC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173400" cy="3173400"/>
          </a:xfrm>
          <a:prstGeom prst="rect">
            <a:avLst/>
          </a:prstGeom>
          <a:noFill/>
        </p:spPr>
      </p:pic>
      <p:sp>
        <p:nvSpPr>
          <p:cNvPr id="26638" name="AutoShape 14" descr="https://zarabatyvayemsami.ru/wp-content/uploads/2020/04/%D0%9C%D1%8B-%D0%B2-%D0%92%D0%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0" name="AutoShape 16" descr="https://zarabatyvayemsami.ru/wp-content/uploads/2020/04/%D0%9C%D1%8B-%D0%B2-%D0%92%D0%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2839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7" name="Picture 23" descr="https://avatanplus.com/files/resources/original/5707c462ecfd9153f657229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176712"/>
            <a:ext cx="2690796" cy="2681288"/>
          </a:xfrm>
          <a:prstGeom prst="rect">
            <a:avLst/>
          </a:prstGeom>
          <a:noFill/>
        </p:spPr>
      </p:pic>
      <p:sp>
        <p:nvSpPr>
          <p:cNvPr id="20" name="Минус 19"/>
          <p:cNvSpPr/>
          <p:nvPr/>
        </p:nvSpPr>
        <p:spPr>
          <a:xfrm rot="8107426">
            <a:off x="3463659" y="5213233"/>
            <a:ext cx="2438400" cy="4572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 rot="2971206">
            <a:off x="3327563" y="5190567"/>
            <a:ext cx="2438400" cy="4572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 виде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0800" y="84666"/>
            <a:ext cx="3810000" cy="6773334"/>
          </a:xfrm>
          <a:prstGeom prst="rect">
            <a:avLst/>
          </a:prstGeom>
        </p:spPr>
      </p:pic>
      <p:pic>
        <p:nvPicPr>
          <p:cNvPr id="5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161400"/>
            <a:ext cx="1828800" cy="1828800"/>
          </a:xfrm>
          <a:prstGeom prst="rect">
            <a:avLst/>
          </a:prstGeom>
          <a:noFill/>
        </p:spPr>
      </p:pic>
      <p:pic>
        <p:nvPicPr>
          <p:cNvPr id="6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161400"/>
            <a:ext cx="1828800" cy="1828800"/>
          </a:xfrm>
          <a:prstGeom prst="rect">
            <a:avLst/>
          </a:prstGeom>
          <a:noFill/>
        </p:spPr>
      </p:pic>
      <p:pic>
        <p:nvPicPr>
          <p:cNvPr id="6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828800" cy="1828800"/>
          </a:xfrm>
          <a:prstGeom prst="rect">
            <a:avLst/>
          </a:prstGeom>
          <a:noFill/>
        </p:spPr>
      </p:pic>
      <p:pic>
        <p:nvPicPr>
          <p:cNvPr id="8" name="2 виде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0800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49</Words>
  <Application>Microsoft Office PowerPoint</Application>
  <PresentationFormat>Экран (4:3)</PresentationFormat>
  <Paragraphs>6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Памятная монета:</vt:lpstr>
      <vt:lpstr>Наиболее популярные социальные сети среди подростков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Администрация</dc:creator>
  <cp:lastModifiedBy>GordeevAV</cp:lastModifiedBy>
  <cp:revision>8</cp:revision>
  <dcterms:created xsi:type="dcterms:W3CDTF">2021-03-26T14:04:44Z</dcterms:created>
  <dcterms:modified xsi:type="dcterms:W3CDTF">2021-08-24T03:11:45Z</dcterms:modified>
</cp:coreProperties>
</file>