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75" r:id="rId4"/>
    <p:sldId id="274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0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&#1042;&#1099;&#1089;&#1090;&#1091;&#1087;&#1083;&#1077;&#1085;&#1080;&#1077;%20&#1055;&#1091;&#1090;&#1080;&#1085;&#1072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1%20&#1074;&#1080;&#1076;&#1077;&#1086;.mp4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2%20&#1074;&#1080;&#1076;&#1077;&#1086;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3%20&#1074;&#1080;&#1076;&#1077;&#1086;%20&#1080;&#1085;&#1089;&#1090;&#1072;&#1075;&#1088;&#1072;&#1084;&#1084;.mp4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Выступление Путин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марта 2021 год.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Заседание АНО «Россия – страна возможностей»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/>
              <a:t>Учительский </a:t>
            </a:r>
            <a:r>
              <a:rPr lang="ru-RU" sz="3600" dirty="0" err="1" smtClean="0"/>
              <a:t>блог</a:t>
            </a:r>
            <a:r>
              <a:rPr lang="ru-RU" sz="3600" dirty="0" smtClean="0"/>
              <a:t>: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эффективный инструмент для решения воспитательных </a:t>
            </a:r>
            <a:r>
              <a:rPr lang="ru-RU" sz="3600" dirty="0" smtClean="0"/>
              <a:t>задач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классного руководителя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ic.pics.livejournal.com/varlamov.ru/10761149/1000691/1000691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92094"/>
            <a:ext cx="8229600" cy="50778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1905000"/>
            <a:ext cx="3124200" cy="156966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Song Std L" pitchFamily="18" charset="-128"/>
              </a:rPr>
              <a:t>«Если что-то нельзя предотвратить, то это нужно возглавить»  В.В.Путин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Song Std L" pitchFamily="18" charset="-128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err="1" smtClean="0"/>
              <a:t>Блог</a:t>
            </a:r>
            <a:r>
              <a:rPr lang="ru-RU" sz="3600" dirty="0" smtClean="0"/>
              <a:t> - это ваш своеобразный личный сетевой дневник, журнал событий.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2578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Блог</a:t>
            </a:r>
            <a:r>
              <a:rPr lang="ru-RU" sz="2400" dirty="0" smtClean="0"/>
              <a:t> дает возможность делать репортажи о классных мероприятиях и событиях, которые произошли в школе;</a:t>
            </a:r>
          </a:p>
          <a:p>
            <a:r>
              <a:rPr lang="ru-RU" sz="2400" dirty="0" smtClean="0"/>
              <a:t>высказывать свою точку зрения по любой волнующей его проблеме;</a:t>
            </a:r>
          </a:p>
          <a:p>
            <a:r>
              <a:rPr lang="ru-RU" sz="2400" dirty="0" smtClean="0"/>
              <a:t>давать полезные советы родителям касаемо образования их детей;</a:t>
            </a:r>
          </a:p>
          <a:p>
            <a:r>
              <a:rPr lang="ru-RU" sz="2400" dirty="0" smtClean="0"/>
              <a:t>делиться личным опытом по решению различных проблемных ситуаций, с которыми сталкивается учитель;</a:t>
            </a:r>
          </a:p>
          <a:p>
            <a:r>
              <a:rPr lang="ru-RU" sz="2400" dirty="0" smtClean="0"/>
              <a:t>задавать волнующие его вопросы и получать многочисленные ответы посредством комментариев;</a:t>
            </a:r>
          </a:p>
          <a:p>
            <a:r>
              <a:rPr lang="ru-RU" sz="2400" dirty="0" smtClean="0"/>
              <a:t>делиться весёлыми случаями и историями, которые произошли с ним, его коллегами или учениками;</a:t>
            </a:r>
          </a:p>
          <a:p>
            <a:r>
              <a:rPr lang="ru-RU" sz="2400" dirty="0" smtClean="0"/>
              <a:t>информировать своих учеников и так далее.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Наиболее популярные социальные сети среди подростков</a:t>
            </a:r>
            <a:endParaRPr lang="ru-RU" dirty="0"/>
          </a:p>
        </p:txBody>
      </p:sp>
      <p:pic>
        <p:nvPicPr>
          <p:cNvPr id="26628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400" y="1371600"/>
            <a:ext cx="3618600" cy="3618600"/>
          </a:xfrm>
          <a:prstGeom prst="rect">
            <a:avLst/>
          </a:prstGeom>
          <a:noFill/>
        </p:spPr>
      </p:pic>
      <p:pic>
        <p:nvPicPr>
          <p:cNvPr id="26630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173400" cy="3173400"/>
          </a:xfrm>
          <a:prstGeom prst="rect">
            <a:avLst/>
          </a:prstGeom>
          <a:noFill/>
        </p:spPr>
      </p:pic>
      <p:sp>
        <p:nvSpPr>
          <p:cNvPr id="26638" name="AutoShape 14" descr="https://zarabatyvayemsami.ru/wp-content/uploads/2020/04/%D0%9C%D1%8B-%D0%B2-%D0%92%D0%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s://zarabatyvayemsami.ru/wp-content/uploads/2020/04/%D0%9C%D1%8B-%D0%B2-%D0%92%D0%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839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7" name="Picture 23" descr="https://avatanplus.com/files/resources/original/5707c462ecfd9153f657229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176712"/>
            <a:ext cx="2690796" cy="2681288"/>
          </a:xfrm>
          <a:prstGeom prst="rect">
            <a:avLst/>
          </a:prstGeom>
          <a:noFill/>
        </p:spPr>
      </p:pic>
      <p:sp>
        <p:nvSpPr>
          <p:cNvPr id="20" name="Минус 19"/>
          <p:cNvSpPr/>
          <p:nvPr/>
        </p:nvSpPr>
        <p:spPr>
          <a:xfrm rot="8107426">
            <a:off x="3463659" y="5213233"/>
            <a:ext cx="24384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2971206">
            <a:off x="3327563" y="5190567"/>
            <a:ext cx="24384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 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0800" y="84666"/>
            <a:ext cx="3810000" cy="6773334"/>
          </a:xfrm>
          <a:prstGeom prst="rect">
            <a:avLst/>
          </a:prstGeom>
        </p:spPr>
      </p:pic>
      <p:pic>
        <p:nvPicPr>
          <p:cNvPr id="5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161400"/>
            <a:ext cx="1828800" cy="1828800"/>
          </a:xfrm>
          <a:prstGeom prst="rect">
            <a:avLst/>
          </a:prstGeom>
          <a:noFill/>
        </p:spPr>
      </p:pic>
      <p:pic>
        <p:nvPicPr>
          <p:cNvPr id="6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161400"/>
            <a:ext cx="1828800" cy="1828800"/>
          </a:xfrm>
          <a:prstGeom prst="rect">
            <a:avLst/>
          </a:prstGeom>
          <a:noFill/>
        </p:spPr>
      </p:pic>
      <p:pic>
        <p:nvPicPr>
          <p:cNvPr id="6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28800" cy="1828800"/>
          </a:xfrm>
          <a:prstGeom prst="rect">
            <a:avLst/>
          </a:prstGeom>
          <a:noFill/>
        </p:spPr>
      </p:pic>
      <p:pic>
        <p:nvPicPr>
          <p:cNvPr id="8" name="2 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080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 видео инстаграм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9400" y="-32279"/>
            <a:ext cx="3124200" cy="6942667"/>
          </a:xfrm>
          <a:prstGeom prst="rect">
            <a:avLst/>
          </a:prstGeom>
        </p:spPr>
      </p:pic>
      <p:pic>
        <p:nvPicPr>
          <p:cNvPr id="5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905000"/>
            <a:ext cx="3173400" cy="3173400"/>
          </a:xfrm>
          <a:prstGeom prst="rect">
            <a:avLst/>
          </a:prstGeom>
          <a:noFill/>
        </p:spPr>
      </p:pic>
      <p:pic>
        <p:nvPicPr>
          <p:cNvPr id="6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600" y="1981200"/>
            <a:ext cx="3173400" cy="31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126</Words>
  <Application>Microsoft Office PowerPoint</Application>
  <PresentationFormat>Экран (4:3)</PresentationFormat>
  <Paragraphs>13</Paragraphs>
  <Slides>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Наиболее популярные социальные сети среди подростков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</dc:creator>
  <cp:lastModifiedBy>GordeevAV</cp:lastModifiedBy>
  <cp:revision>7</cp:revision>
  <dcterms:created xsi:type="dcterms:W3CDTF">2021-03-26T14:04:44Z</dcterms:created>
  <dcterms:modified xsi:type="dcterms:W3CDTF">2021-08-24T03:17:07Z</dcterms:modified>
</cp:coreProperties>
</file>