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79" r:id="rId4"/>
    <p:sldId id="257" r:id="rId5"/>
    <p:sldId id="285" r:id="rId6"/>
    <p:sldId id="283" r:id="rId7"/>
    <p:sldId id="280" r:id="rId8"/>
    <p:sldId id="258" r:id="rId9"/>
    <p:sldId id="262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69C5CB9-7FC9-4FE1-A3AE-F39FB6EABDD5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37EC61E-1946-49E1-90FE-1EF3CE2499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908720"/>
            <a:ext cx="3330704" cy="51845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/>
              <a:t>Ресурсы городского научного общества «Новаторы» по выявлению и развитию способных обучающихся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chemeClr val="accent5"/>
                </a:solidFill>
              </a:rPr>
              <a:t>методист МБУ ДО «ДД(Ю)Т»</a:t>
            </a:r>
            <a:br>
              <a:rPr lang="ru-RU" sz="2000" b="1" dirty="0" smtClean="0">
                <a:solidFill>
                  <a:schemeClr val="accent5"/>
                </a:solidFill>
              </a:rPr>
            </a:br>
            <a:r>
              <a:rPr lang="ru-RU" sz="2000" b="1" dirty="0" smtClean="0">
                <a:solidFill>
                  <a:schemeClr val="accent5"/>
                </a:solidFill>
              </a:rPr>
              <a:t>Дроздова Ж.В.</a:t>
            </a:r>
            <a:r>
              <a:rPr lang="ru-RU" sz="2000" b="1" dirty="0">
                <a:solidFill>
                  <a:schemeClr val="accent5"/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/>
            </a:r>
            <a:br>
              <a:rPr lang="ru-RU" sz="1600" b="1" dirty="0">
                <a:solidFill>
                  <a:srgbClr val="FF0000"/>
                </a:solidFill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  <p:pic>
        <p:nvPicPr>
          <p:cNvPr id="4099" name="Picture 3" descr="C:\Users\Metodist-4\Desktop\Маша и медведь\s-dnem-rossijskoj-nauki201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3672408" cy="2817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3284984"/>
            <a:ext cx="3600400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18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Arial" pitchFamily="34" charset="0"/>
                <a:cs typeface="Arial" pitchFamily="34" charset="0"/>
              </a:rPr>
              <a:t>Конкурсы социальных и творческих проектов «</a:t>
            </a:r>
            <a:r>
              <a:rPr lang="ru-RU" sz="2700" dirty="0" err="1" smtClean="0">
                <a:latin typeface="Arial" pitchFamily="34" charset="0"/>
                <a:cs typeface="Arial" pitchFamily="34" charset="0"/>
              </a:rPr>
              <a:t>Проектория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 твоих возможностей»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Picture 2" descr="C:\Users\Metodist-4\Desktop\Маша и медведь\a142e61763f9638ffc1d90bb56379f3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717032"/>
            <a:ext cx="3933089" cy="261949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844824"/>
            <a:ext cx="4187616" cy="2353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4972956" y="1916833"/>
            <a:ext cx="3055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Социальная </a:t>
            </a:r>
            <a:r>
              <a:rPr lang="ru-RU" sz="2400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адаптация и развитие школьников с ОВЗ</a:t>
            </a:r>
          </a:p>
        </p:txBody>
      </p:sp>
    </p:spTree>
    <p:extLst>
      <p:ext uri="{BB962C8B-B14F-4D97-AF65-F5344CB8AC3E}">
        <p14:creationId xmlns:p14="http://schemas.microsoft.com/office/powerpoint/2010/main" val="248711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991eee686d9ad14b9dcd38c102431032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484784"/>
            <a:ext cx="2520280" cy="4325415"/>
          </a:xfr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3" name="Прямоугольник 2"/>
          <p:cNvSpPr/>
          <p:nvPr/>
        </p:nvSpPr>
        <p:spPr>
          <a:xfrm>
            <a:off x="4427984" y="980728"/>
            <a:ext cx="3456384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Городское </a:t>
            </a:r>
            <a:br>
              <a:rPr lang="ru-RU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Школьное</a:t>
            </a:r>
            <a:br>
              <a:rPr lang="ru-RU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Научное Общество Обучающихся «НОВАТОРЫ» </a:t>
            </a:r>
            <a:r>
              <a:rPr lang="ru-RU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endParaRPr lang="ru-RU" sz="2400" b="1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4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48 </a:t>
            </a:r>
            <a:r>
              <a:rPr lang="ru-RU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образовательных </a:t>
            </a:r>
            <a:r>
              <a:rPr lang="ru-RU" sz="24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учреждения</a:t>
            </a:r>
            <a:r>
              <a:rPr lang="ru-RU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Лестница </a:t>
            </a:r>
            <a:r>
              <a:rPr lang="ru-RU" sz="24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успеха </a:t>
            </a:r>
            <a:r>
              <a:rPr lang="ru-RU" dirty="0">
                <a:solidFill>
                  <a:schemeClr val="accent5"/>
                </a:solidFill>
                <a:latin typeface="Arial Black" pitchFamily="34" charset="0"/>
                <a:cs typeface="Aparajita" pitchFamily="34" charset="0"/>
              </a:rPr>
              <a:t/>
            </a:r>
            <a:br>
              <a:rPr lang="ru-RU" dirty="0">
                <a:solidFill>
                  <a:schemeClr val="accent5"/>
                </a:solidFill>
                <a:latin typeface="Arial Black" pitchFamily="34" charset="0"/>
                <a:cs typeface="Aparajita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295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Создание единого </a:t>
            </a:r>
            <a:r>
              <a:rPr lang="ru-RU" sz="2000" b="1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информационно-образовательного пространства городского научного общества «Новаторы»</a:t>
            </a:r>
            <a:r>
              <a:rPr lang="ru-RU" sz="2000" b="1" dirty="0">
                <a:solidFill>
                  <a:schemeClr val="accent5"/>
                </a:solidFill>
              </a:rPr>
              <a:t/>
            </a:r>
            <a:br>
              <a:rPr lang="ru-RU" sz="2000" b="1" dirty="0">
                <a:solidFill>
                  <a:schemeClr val="accent5"/>
                </a:solidFill>
              </a:rPr>
            </a:br>
            <a:endParaRPr lang="ru-RU" sz="2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051" name="Picture 3" descr="C:\Users\Metodist-4\Desktop\Маша и медведь\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3816004"/>
            <a:ext cx="2200340" cy="24009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Metodist-4\Desktop\Маша и медведь\large-preview-ph_11_18_000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8046" y="1817860"/>
            <a:ext cx="1996041" cy="19981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Metodist-4\Desktop\дроздова ж.в\отчеты и планы методиста дроздовой\фото ННТМ\P81102-112639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3816004"/>
            <a:ext cx="1996568" cy="24385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Metodist-4\Desktop\Маша и медведь\4 (1)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652802"/>
            <a:ext cx="1872208" cy="24962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5615" y="1892827"/>
            <a:ext cx="2252431" cy="22562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Users\Metodist-4\Desktop\Маша и медведь\5047.jpe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3786669"/>
            <a:ext cx="1944216" cy="24302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19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88" y="1268760"/>
            <a:ext cx="7416824" cy="1224136"/>
          </a:xfrm>
        </p:spPr>
        <p:txBody>
          <a:bodyPr>
            <a:normAutofit fontScale="90000"/>
          </a:bodyPr>
          <a:lstStyle/>
          <a:p>
            <a:pPr marL="68580"/>
            <a:r>
              <a:rPr lang="ru-RU" sz="2400" b="1" dirty="0">
                <a:solidFill>
                  <a:schemeClr val="accent5"/>
                </a:solidFill>
              </a:rPr>
              <a:t>г. Чита, Журавлёва, 77</a:t>
            </a:r>
            <a:br>
              <a:rPr lang="ru-RU" sz="2400" b="1" dirty="0">
                <a:solidFill>
                  <a:schemeClr val="accent5"/>
                </a:solidFill>
              </a:rPr>
            </a:br>
            <a:r>
              <a:rPr lang="en-US" sz="2400" b="1" dirty="0">
                <a:solidFill>
                  <a:schemeClr val="accent5"/>
                </a:solidFill>
              </a:rPr>
              <a:t>chita_novatory_75 @ mail.ru</a:t>
            </a:r>
            <a:r>
              <a:rPr lang="ru-RU" sz="2400" b="1" dirty="0">
                <a:solidFill>
                  <a:schemeClr val="accent5"/>
                </a:solidFill>
              </a:rPr>
              <a:t/>
            </a:r>
            <a:br>
              <a:rPr lang="ru-RU" sz="2400" b="1" dirty="0">
                <a:solidFill>
                  <a:schemeClr val="accent5"/>
                </a:solidFill>
              </a:rPr>
            </a:br>
            <a:r>
              <a:rPr lang="en-US" sz="2400" b="1" dirty="0" err="1">
                <a:solidFill>
                  <a:schemeClr val="accent5"/>
                </a:solidFill>
              </a:rPr>
              <a:t>Instagram</a:t>
            </a:r>
            <a:r>
              <a:rPr lang="en-US" sz="2400" b="1" dirty="0">
                <a:solidFill>
                  <a:schemeClr val="accent5"/>
                </a:solidFill>
              </a:rPr>
              <a:t> chita_novatory_75</a:t>
            </a:r>
            <a:br>
              <a:rPr lang="en-US" sz="2400" b="1" dirty="0">
                <a:solidFill>
                  <a:schemeClr val="accent5"/>
                </a:solidFill>
              </a:rPr>
            </a:br>
            <a:r>
              <a:rPr lang="ru-RU" sz="2400" b="1" dirty="0">
                <a:solidFill>
                  <a:schemeClr val="accent5"/>
                </a:solidFill>
              </a:rPr>
              <a:t> Дроздова Жанна Валерьевна, (тел.8-924-470-4040</a:t>
            </a:r>
            <a:r>
              <a:rPr lang="ru-RU" sz="2400" b="1" dirty="0" smtClean="0">
                <a:solidFill>
                  <a:schemeClr val="accent5"/>
                </a:solidFill>
              </a:rPr>
              <a:t>)</a:t>
            </a:r>
            <a:br>
              <a:rPr lang="ru-RU" sz="2400" b="1" dirty="0" smtClean="0">
                <a:solidFill>
                  <a:schemeClr val="accent5"/>
                </a:solidFill>
              </a:rPr>
            </a:br>
            <a:endParaRPr lang="ru-RU" sz="2400" b="1" dirty="0">
              <a:solidFill>
                <a:schemeClr val="accent5"/>
              </a:solidFill>
            </a:endParaRPr>
          </a:p>
        </p:txBody>
      </p:sp>
      <p:pic>
        <p:nvPicPr>
          <p:cNvPr id="5" name="Picture 2" descr="C:\Users\Metodist-4\Desktop\Маша и медведь\IMG_20-COLLAGE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311372"/>
            <a:ext cx="2808312" cy="38884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635896" y="1844825"/>
            <a:ext cx="388843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/>
                </a:solidFill>
              </a:rPr>
              <a:t/>
            </a:r>
            <a:br>
              <a:rPr lang="ru-RU" b="1" dirty="0">
                <a:solidFill>
                  <a:schemeClr val="accent5"/>
                </a:solidFill>
              </a:rPr>
            </a:br>
            <a:r>
              <a:rPr lang="ru-RU" sz="2000" b="1" dirty="0" err="1">
                <a:solidFill>
                  <a:schemeClr val="accent1"/>
                </a:solidFill>
              </a:rPr>
              <a:t>Коворкинг</a:t>
            </a:r>
            <a:r>
              <a:rPr lang="ru-RU" sz="2000" b="1" dirty="0">
                <a:solidFill>
                  <a:schemeClr val="accent1"/>
                </a:solidFill>
              </a:rPr>
              <a:t> центр </a:t>
            </a:r>
            <a:endParaRPr lang="en-US" sz="2000" b="1" dirty="0" smtClean="0">
              <a:solidFill>
                <a:schemeClr val="accent1"/>
              </a:solidFill>
            </a:endParaRPr>
          </a:p>
          <a:p>
            <a:r>
              <a:rPr lang="ru-RU" sz="2000" b="1" dirty="0" smtClean="0">
                <a:solidFill>
                  <a:schemeClr val="accent1"/>
                </a:solidFill>
              </a:rPr>
              <a:t>«</a:t>
            </a:r>
            <a:r>
              <a:rPr lang="ru-RU" sz="2000" b="1" dirty="0">
                <a:solidFill>
                  <a:schemeClr val="accent1"/>
                </a:solidFill>
              </a:rPr>
              <a:t>Наука без границ»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23928" y="2996952"/>
            <a:ext cx="3888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Муниципальный банк </a:t>
            </a:r>
            <a:r>
              <a:rPr lang="ru-RU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данных участников </a:t>
            </a:r>
          </a:p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интеллектуальных </a:t>
            </a:r>
            <a:r>
              <a:rPr lang="ru-RU" dirty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конкурсов, конференций, </a:t>
            </a:r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фестивалей, активного продвижения</a:t>
            </a:r>
          </a:p>
          <a:p>
            <a:endParaRPr lang="ru-RU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Проектные школы в рамках программы «Научный пилотаж»</a:t>
            </a:r>
          </a:p>
          <a:p>
            <a:endParaRPr lang="ru-RU" dirty="0" smtClean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Группы мобильных консультантов;</a:t>
            </a:r>
            <a:endParaRPr lang="ru-RU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accent5"/>
              </a:solidFill>
            </a:endParaRPr>
          </a:p>
          <a:p>
            <a:endParaRPr lang="ru-RU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159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9807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err="1" smtClean="0">
                <a:latin typeface="Arial" pitchFamily="34" charset="0"/>
                <a:cs typeface="Arial" pitchFamily="34" charset="0"/>
              </a:rPr>
              <a:t>Коворкинг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 центр «Новаторов» </a:t>
            </a:r>
            <a:r>
              <a:rPr lang="en-US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>
                <a:latin typeface="Arial" pitchFamily="34" charset="0"/>
                <a:cs typeface="Arial" pitchFamily="34" charset="0"/>
              </a:rPr>
            </a:br>
            <a:r>
              <a:rPr lang="ru-RU" sz="2700" b="1" dirty="0">
                <a:latin typeface="Arial" pitchFamily="34" charset="0"/>
                <a:cs typeface="Arial" pitchFamily="34" charset="0"/>
              </a:rPr>
              <a:t>«Наука без границ»</a:t>
            </a:r>
            <a:r>
              <a:rPr lang="ru-RU" sz="2700" b="1" dirty="0"/>
              <a:t/>
            </a:r>
            <a:br>
              <a:rPr lang="ru-RU" sz="2700" b="1" dirty="0"/>
            </a:b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Максимальный охват высокомотивированных школьников и педагогов, содействие повышению уровня профессиональной подготовки</a:t>
            </a:r>
          </a:p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Развитие условий интеллектуального и личностного потенциала, профессионального самоопределения и становления школьников</a:t>
            </a:r>
          </a:p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Формирование лидерских навыков, управление собственными проектами, творческое самовыражение</a:t>
            </a:r>
          </a:p>
          <a:p>
            <a:pPr marL="68580" indent="0">
              <a:buNone/>
            </a:pPr>
            <a:endParaRPr lang="ru-RU" dirty="0" smtClean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532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Социальные партнеры городского научного общества «Новаторы»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ФГБОУ ВО «Забайкальский государственный университет»</a:t>
            </a:r>
          </a:p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ФГБОУ ВО «Читинская государственная медицинская академия»</a:t>
            </a:r>
          </a:p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Автономная некоммерческая организация «Дальневосточный центр развития образования, социального партнерства  и проектирования»</a:t>
            </a:r>
          </a:p>
          <a:p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Забайкальская краевая общественная писательская организация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84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Научно-технологическое и социальное предпринимательство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Презентация ,</a:t>
            </a:r>
            <a:r>
              <a:rPr lang="ru-RU" sz="20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тьюторская</a:t>
            </a:r>
            <a:r>
              <a:rPr lang="ru-RU" sz="20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 поддержка и ресурсное обеспечение проектов, обладающих инновационным и коммерческим потенциалом вовлечение проектных </a:t>
            </a:r>
            <a:r>
              <a:rPr lang="ru-RU" sz="2000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коллабораций</a:t>
            </a:r>
            <a:r>
              <a:rPr lang="ru-RU" sz="20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sz="20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Стимулирование практические выходы, продвижение проектов на региональном и российском уровнях;</a:t>
            </a:r>
          </a:p>
          <a:p>
            <a:r>
              <a:rPr lang="ru-RU" sz="2000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Организованное взаимодействие с институтами реального сектора экономики;</a:t>
            </a:r>
          </a:p>
          <a:p>
            <a:endParaRPr lang="ru-RU" sz="20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84168" y="4828013"/>
            <a:ext cx="2304256" cy="1481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32887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Arial" pitchFamily="34" charset="0"/>
                <a:cs typeface="Arial" pitchFamily="34" charset="0"/>
              </a:rPr>
              <a:t>Исследуй, твори, побеждай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204864"/>
            <a:ext cx="3419856" cy="34930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Презентационная площадка Всероссийского образовательного центра «Сириус» по информационному сопровождению участников тематических смен</a:t>
            </a:r>
            <a:endParaRPr lang="ru-RU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9993" y="2348880"/>
            <a:ext cx="3816424" cy="28083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7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1080120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«Новаторы» 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Ассоциированный участник Всероссийской программы научной молодежи и школьников (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шагвбудущее.рф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endParaRPr lang="ru-RU" sz="2000" dirty="0">
              <a:solidFill>
                <a:schemeClr val="accent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348880"/>
            <a:ext cx="3024336" cy="3508977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5" name="Picture 2" descr="C:\Users\Metodist-4\Desktop\Маша и медведь\20EB5FC7CDF24C3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7624" y="2083102"/>
            <a:ext cx="2160240" cy="18801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Metodist-4\Desktop\Маша и медведь\5-520x2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1844824"/>
            <a:ext cx="4032448" cy="20162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02257" y="4221088"/>
            <a:ext cx="2631151" cy="1973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3933056"/>
            <a:ext cx="2935050" cy="24201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96906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488</TotalTime>
  <Words>198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  Ресурсы городского научного общества «Новаторы» по выявлению и развитию способных обучающихся   методист МБУ ДО «ДД(Ю)Т» Дроздова Ж.В.  </vt:lpstr>
      <vt:lpstr>Презентация PowerPoint</vt:lpstr>
      <vt:lpstr>Создание единого информационно-образовательного пространства городского научного общества «Новаторы» </vt:lpstr>
      <vt:lpstr>г. Чита, Журавлёва, 77 chita_novatory_75 @ mail.ru Instagram chita_novatory_75  Дроздова Жанна Валерьевна, (тел.8-924-470-4040) </vt:lpstr>
      <vt:lpstr>   Коворкинг центр «Новаторов»  «Наука без границ» </vt:lpstr>
      <vt:lpstr>Социальные партнеры городского научного общества «Новаторы»</vt:lpstr>
      <vt:lpstr>Научно-технологическое и социальное предпринимательство</vt:lpstr>
      <vt:lpstr>Исследуй, твори, побеждай</vt:lpstr>
      <vt:lpstr> «Новаторы»  Ассоциированный участник Всероссийской программы научной молодежи и школьников (шагвбудущее.рф) </vt:lpstr>
      <vt:lpstr>Конкурсы социальных и творческих проектов «Проектория твоих возможностей»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муниципальный конкурс юных исследователей и журналистов «Наука - Пресс-Экспресс»</dc:title>
  <dc:creator>21-1</dc:creator>
  <cp:lastModifiedBy>GordeevAV</cp:lastModifiedBy>
  <cp:revision>70</cp:revision>
  <dcterms:created xsi:type="dcterms:W3CDTF">2020-01-24T05:15:56Z</dcterms:created>
  <dcterms:modified xsi:type="dcterms:W3CDTF">2021-08-23T04:55:45Z</dcterms:modified>
</cp:coreProperties>
</file>