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6D1DD-EEEE-49D4-B607-0A89D49E8E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A34879-C831-40E4-B5AE-A7766C5D3BEA}">
      <dgm:prSet phldrT="[Текст]" custT="1"/>
      <dgm:spPr/>
      <dgm:t>
        <a:bodyPr/>
        <a:lstStyle/>
        <a:p>
          <a:r>
            <a:rPr lang="ru-RU" sz="2000" b="0" i="0" dirty="0" smtClean="0"/>
            <a:t>Природные качества</a:t>
          </a:r>
          <a:endParaRPr lang="ru-RU" sz="2000" dirty="0"/>
        </a:p>
      </dgm:t>
    </dgm:pt>
    <dgm:pt modelId="{783E70F3-67CA-4744-A3F6-0CB0F72CCAA7}" type="parTrans" cxnId="{3BFE720E-9D16-431A-9722-79E6FC2A6B09}">
      <dgm:prSet/>
      <dgm:spPr/>
      <dgm:t>
        <a:bodyPr/>
        <a:lstStyle/>
        <a:p>
          <a:endParaRPr lang="ru-RU"/>
        </a:p>
      </dgm:t>
    </dgm:pt>
    <dgm:pt modelId="{D7E6010A-54BC-4F82-94A8-AEF31A278851}" type="sibTrans" cxnId="{3BFE720E-9D16-431A-9722-79E6FC2A6B09}">
      <dgm:prSet/>
      <dgm:spPr/>
      <dgm:t>
        <a:bodyPr/>
        <a:lstStyle/>
        <a:p>
          <a:endParaRPr lang="ru-RU"/>
        </a:p>
      </dgm:t>
    </dgm:pt>
    <dgm:pt modelId="{19AC7B54-CF1A-4CC5-988F-FD979EA00667}">
      <dgm:prSet phldrT="[Текст]" custT="1"/>
      <dgm:spPr/>
      <dgm:t>
        <a:bodyPr/>
        <a:lstStyle/>
        <a:p>
          <a:r>
            <a:rPr lang="ru-RU" sz="2000" b="0" i="0" dirty="0" smtClean="0"/>
            <a:t>Качества, привитые образованием и воспитанием</a:t>
          </a:r>
          <a:endParaRPr lang="ru-RU" sz="2000" dirty="0"/>
        </a:p>
      </dgm:t>
    </dgm:pt>
    <dgm:pt modelId="{A1BF592E-8A33-4CDC-9C86-509FF545184F}" type="parTrans" cxnId="{7C568C29-8E48-41AD-82E4-4567D0ED38DB}">
      <dgm:prSet/>
      <dgm:spPr/>
      <dgm:t>
        <a:bodyPr/>
        <a:lstStyle/>
        <a:p>
          <a:endParaRPr lang="ru-RU"/>
        </a:p>
      </dgm:t>
    </dgm:pt>
    <dgm:pt modelId="{61876690-A7F9-4141-A58D-864525245ED9}" type="sibTrans" cxnId="{7C568C29-8E48-41AD-82E4-4567D0ED38DB}">
      <dgm:prSet/>
      <dgm:spPr/>
      <dgm:t>
        <a:bodyPr/>
        <a:lstStyle/>
        <a:p>
          <a:endParaRPr lang="ru-RU"/>
        </a:p>
      </dgm:t>
    </dgm:pt>
    <dgm:pt modelId="{3FB39078-62A5-40C5-AA7A-79BE54736ABA}">
      <dgm:prSet phldrT="[Текст]" custT="1"/>
      <dgm:spPr/>
      <dgm:t>
        <a:bodyPr/>
        <a:lstStyle/>
        <a:p>
          <a:r>
            <a:rPr lang="ru-RU" sz="2000" b="0" i="0" dirty="0" smtClean="0"/>
            <a:t>Качества, обретенные с жизненным и профессиональным опытом</a:t>
          </a:r>
          <a:endParaRPr lang="ru-RU" sz="2000" dirty="0"/>
        </a:p>
      </dgm:t>
    </dgm:pt>
    <dgm:pt modelId="{C1700B23-4ACB-4FE2-B898-FCBF93FB4011}" type="parTrans" cxnId="{DD0F4D33-C510-4AFC-86D5-9B522EAD1CD2}">
      <dgm:prSet/>
      <dgm:spPr/>
      <dgm:t>
        <a:bodyPr/>
        <a:lstStyle/>
        <a:p>
          <a:endParaRPr lang="ru-RU"/>
        </a:p>
      </dgm:t>
    </dgm:pt>
    <dgm:pt modelId="{CA480FE3-F59B-4E1E-8230-6BD556CA0F2D}" type="sibTrans" cxnId="{DD0F4D33-C510-4AFC-86D5-9B522EAD1CD2}">
      <dgm:prSet/>
      <dgm:spPr/>
      <dgm:t>
        <a:bodyPr/>
        <a:lstStyle/>
        <a:p>
          <a:endParaRPr lang="ru-RU"/>
        </a:p>
      </dgm:t>
    </dgm:pt>
    <dgm:pt modelId="{122C2FD1-C771-4D15-A3DD-D715FB3C4900}" type="pres">
      <dgm:prSet presAssocID="{F8C6D1DD-EEEE-49D4-B607-0A89D49E8E09}" presName="CompostProcess" presStyleCnt="0">
        <dgm:presLayoutVars>
          <dgm:dir/>
          <dgm:resizeHandles val="exact"/>
        </dgm:presLayoutVars>
      </dgm:prSet>
      <dgm:spPr/>
    </dgm:pt>
    <dgm:pt modelId="{BF6C95B5-5015-4CE6-A818-20E1197FF631}" type="pres">
      <dgm:prSet presAssocID="{F8C6D1DD-EEEE-49D4-B607-0A89D49E8E09}" presName="arrow" presStyleLbl="bgShp" presStyleIdx="0" presStyleCnt="1"/>
      <dgm:spPr/>
    </dgm:pt>
    <dgm:pt modelId="{2EBE6AF0-1733-404C-9F26-2227BACD0A9A}" type="pres">
      <dgm:prSet presAssocID="{F8C6D1DD-EEEE-49D4-B607-0A89D49E8E09}" presName="linearProcess" presStyleCnt="0"/>
      <dgm:spPr/>
    </dgm:pt>
    <dgm:pt modelId="{8010933E-304B-41E1-898E-806637D7C697}" type="pres">
      <dgm:prSet presAssocID="{5BA34879-C831-40E4-B5AE-A7766C5D3BE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EFAB9-DA3F-485E-A34F-98848340F4FD}" type="pres">
      <dgm:prSet presAssocID="{D7E6010A-54BC-4F82-94A8-AEF31A278851}" presName="sibTrans" presStyleCnt="0"/>
      <dgm:spPr/>
    </dgm:pt>
    <dgm:pt modelId="{8E5A7DDF-6849-4846-A35B-FA44DF760808}" type="pres">
      <dgm:prSet presAssocID="{19AC7B54-CF1A-4CC5-988F-FD979EA0066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FB63A-FA58-483F-AD15-3300FE5155FB}" type="pres">
      <dgm:prSet presAssocID="{61876690-A7F9-4141-A58D-864525245ED9}" presName="sibTrans" presStyleCnt="0"/>
      <dgm:spPr/>
    </dgm:pt>
    <dgm:pt modelId="{602D7068-D051-47FA-9776-C3B30DC91A68}" type="pres">
      <dgm:prSet presAssocID="{3FB39078-62A5-40C5-AA7A-79BE54736AB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75EE23-7E30-45B1-9CAB-7FCB77F653E5}" type="presOf" srcId="{19AC7B54-CF1A-4CC5-988F-FD979EA00667}" destId="{8E5A7DDF-6849-4846-A35B-FA44DF760808}" srcOrd="0" destOrd="0" presId="urn:microsoft.com/office/officeart/2005/8/layout/hProcess9"/>
    <dgm:cxn modelId="{2365B8E1-5844-4388-90C3-4906FFDB5691}" type="presOf" srcId="{3FB39078-62A5-40C5-AA7A-79BE54736ABA}" destId="{602D7068-D051-47FA-9776-C3B30DC91A68}" srcOrd="0" destOrd="0" presId="urn:microsoft.com/office/officeart/2005/8/layout/hProcess9"/>
    <dgm:cxn modelId="{3BFE720E-9D16-431A-9722-79E6FC2A6B09}" srcId="{F8C6D1DD-EEEE-49D4-B607-0A89D49E8E09}" destId="{5BA34879-C831-40E4-B5AE-A7766C5D3BEA}" srcOrd="0" destOrd="0" parTransId="{783E70F3-67CA-4744-A3F6-0CB0F72CCAA7}" sibTransId="{D7E6010A-54BC-4F82-94A8-AEF31A278851}"/>
    <dgm:cxn modelId="{B6C0E5EF-A8D3-4305-A16A-B355DEB5D702}" type="presOf" srcId="{5BA34879-C831-40E4-B5AE-A7766C5D3BEA}" destId="{8010933E-304B-41E1-898E-806637D7C697}" srcOrd="0" destOrd="0" presId="urn:microsoft.com/office/officeart/2005/8/layout/hProcess9"/>
    <dgm:cxn modelId="{DD0F4D33-C510-4AFC-86D5-9B522EAD1CD2}" srcId="{F8C6D1DD-EEEE-49D4-B607-0A89D49E8E09}" destId="{3FB39078-62A5-40C5-AA7A-79BE54736ABA}" srcOrd="2" destOrd="0" parTransId="{C1700B23-4ACB-4FE2-B898-FCBF93FB4011}" sibTransId="{CA480FE3-F59B-4E1E-8230-6BD556CA0F2D}"/>
    <dgm:cxn modelId="{7C568C29-8E48-41AD-82E4-4567D0ED38DB}" srcId="{F8C6D1DD-EEEE-49D4-B607-0A89D49E8E09}" destId="{19AC7B54-CF1A-4CC5-988F-FD979EA00667}" srcOrd="1" destOrd="0" parTransId="{A1BF592E-8A33-4CDC-9C86-509FF545184F}" sibTransId="{61876690-A7F9-4141-A58D-864525245ED9}"/>
    <dgm:cxn modelId="{5E3ACD65-DA34-489F-8760-3ED828C27A82}" type="presOf" srcId="{F8C6D1DD-EEEE-49D4-B607-0A89D49E8E09}" destId="{122C2FD1-C771-4D15-A3DD-D715FB3C4900}" srcOrd="0" destOrd="0" presId="urn:microsoft.com/office/officeart/2005/8/layout/hProcess9"/>
    <dgm:cxn modelId="{BE91B6BF-7FB6-4012-9FE5-B47B508EF233}" type="presParOf" srcId="{122C2FD1-C771-4D15-A3DD-D715FB3C4900}" destId="{BF6C95B5-5015-4CE6-A818-20E1197FF631}" srcOrd="0" destOrd="0" presId="urn:microsoft.com/office/officeart/2005/8/layout/hProcess9"/>
    <dgm:cxn modelId="{52D51814-CA2D-4F63-A24E-DDF96E439189}" type="presParOf" srcId="{122C2FD1-C771-4D15-A3DD-D715FB3C4900}" destId="{2EBE6AF0-1733-404C-9F26-2227BACD0A9A}" srcOrd="1" destOrd="0" presId="urn:microsoft.com/office/officeart/2005/8/layout/hProcess9"/>
    <dgm:cxn modelId="{5A84A32D-4A91-42FA-8EF4-4CDFA1FD10D5}" type="presParOf" srcId="{2EBE6AF0-1733-404C-9F26-2227BACD0A9A}" destId="{8010933E-304B-41E1-898E-806637D7C697}" srcOrd="0" destOrd="0" presId="urn:microsoft.com/office/officeart/2005/8/layout/hProcess9"/>
    <dgm:cxn modelId="{B05BC965-1EA1-4DAF-B285-2F101152328E}" type="presParOf" srcId="{2EBE6AF0-1733-404C-9F26-2227BACD0A9A}" destId="{4FAEFAB9-DA3F-485E-A34F-98848340F4FD}" srcOrd="1" destOrd="0" presId="urn:microsoft.com/office/officeart/2005/8/layout/hProcess9"/>
    <dgm:cxn modelId="{FEF2788B-E53E-49B2-9B31-4ED8BBB8EB25}" type="presParOf" srcId="{2EBE6AF0-1733-404C-9F26-2227BACD0A9A}" destId="{8E5A7DDF-6849-4846-A35B-FA44DF760808}" srcOrd="2" destOrd="0" presId="urn:microsoft.com/office/officeart/2005/8/layout/hProcess9"/>
    <dgm:cxn modelId="{7D93395A-B850-459E-97B1-911546E919EC}" type="presParOf" srcId="{2EBE6AF0-1733-404C-9F26-2227BACD0A9A}" destId="{0B9FB63A-FA58-483F-AD15-3300FE5155FB}" srcOrd="3" destOrd="0" presId="urn:microsoft.com/office/officeart/2005/8/layout/hProcess9"/>
    <dgm:cxn modelId="{1D500DEB-9C0D-414D-B449-9B8D05C10D37}" type="presParOf" srcId="{2EBE6AF0-1733-404C-9F26-2227BACD0A9A}" destId="{602D7068-D051-47FA-9776-C3B30DC91A6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5A0FD4-21DF-409D-9076-17388CF0632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042FF6-AD55-455D-B535-E6093EE0FBE3}">
      <dgm:prSet custT="1"/>
      <dgm:spPr/>
      <dgm:t>
        <a:bodyPr/>
        <a:lstStyle/>
        <a:p>
          <a:pPr rtl="0"/>
          <a:r>
            <a:rPr lang="ru-RU" sz="2200" dirty="0" smtClean="0"/>
            <a:t>образ</a:t>
          </a:r>
          <a:endParaRPr lang="en-US" sz="2200" dirty="0"/>
        </a:p>
      </dgm:t>
    </dgm:pt>
    <dgm:pt modelId="{952AB88D-04A5-446F-9D16-A201EDCB0787}" type="parTrans" cxnId="{11C2BBC5-F423-4E0B-B0FA-D730FD830FD5}">
      <dgm:prSet/>
      <dgm:spPr/>
      <dgm:t>
        <a:bodyPr/>
        <a:lstStyle/>
        <a:p>
          <a:endParaRPr lang="ru-RU"/>
        </a:p>
      </dgm:t>
    </dgm:pt>
    <dgm:pt modelId="{269400B5-1061-421E-837F-8ABCE9B4F547}" type="sibTrans" cxnId="{11C2BBC5-F423-4E0B-B0FA-D730FD830FD5}">
      <dgm:prSet/>
      <dgm:spPr/>
      <dgm:t>
        <a:bodyPr/>
        <a:lstStyle/>
        <a:p>
          <a:endParaRPr lang="ru-RU"/>
        </a:p>
      </dgm:t>
    </dgm:pt>
    <dgm:pt modelId="{2CEEEB90-0918-4156-8BDC-028A352A6EF6}">
      <dgm:prSet custT="1"/>
      <dgm:spPr/>
      <dgm:t>
        <a:bodyPr/>
        <a:lstStyle/>
        <a:p>
          <a:pPr rtl="0"/>
          <a:r>
            <a:rPr lang="ru-RU" sz="2200" dirty="0" smtClean="0"/>
            <a:t>мотив </a:t>
          </a:r>
          <a:endParaRPr lang="en-US" sz="2200" dirty="0"/>
        </a:p>
      </dgm:t>
    </dgm:pt>
    <dgm:pt modelId="{FBB86A2B-DCE2-439A-83D6-D228B02537AD}" type="parTrans" cxnId="{D715945C-9892-43B6-8DF8-7A0736D61191}">
      <dgm:prSet/>
      <dgm:spPr/>
      <dgm:t>
        <a:bodyPr/>
        <a:lstStyle/>
        <a:p>
          <a:endParaRPr lang="ru-RU"/>
        </a:p>
      </dgm:t>
    </dgm:pt>
    <dgm:pt modelId="{E4A92A04-C68B-4D79-8633-50B14F73A7A3}" type="sibTrans" cxnId="{D715945C-9892-43B6-8DF8-7A0736D61191}">
      <dgm:prSet/>
      <dgm:spPr/>
      <dgm:t>
        <a:bodyPr/>
        <a:lstStyle/>
        <a:p>
          <a:endParaRPr lang="ru-RU"/>
        </a:p>
      </dgm:t>
    </dgm:pt>
    <dgm:pt modelId="{A596D1FA-1A34-4B5A-9CD1-60EE4CAEA42C}">
      <dgm:prSet custT="1"/>
      <dgm:spPr/>
      <dgm:t>
        <a:bodyPr/>
        <a:lstStyle/>
        <a:p>
          <a:pPr rtl="0"/>
          <a:r>
            <a:rPr lang="ru-RU" sz="2200" dirty="0" smtClean="0"/>
            <a:t>роль </a:t>
          </a:r>
          <a:endParaRPr lang="en-US" sz="2200" dirty="0"/>
        </a:p>
      </dgm:t>
    </dgm:pt>
    <dgm:pt modelId="{0E9FD559-45BE-488B-9027-F61ED480A3E0}" type="parTrans" cxnId="{0301746C-215E-4332-A8AF-30974EEA0212}">
      <dgm:prSet/>
      <dgm:spPr/>
      <dgm:t>
        <a:bodyPr/>
        <a:lstStyle/>
        <a:p>
          <a:endParaRPr lang="ru-RU"/>
        </a:p>
      </dgm:t>
    </dgm:pt>
    <dgm:pt modelId="{1CE77649-3B0B-4E35-AD37-4A64B519D885}" type="sibTrans" cxnId="{0301746C-215E-4332-A8AF-30974EEA0212}">
      <dgm:prSet/>
      <dgm:spPr/>
      <dgm:t>
        <a:bodyPr/>
        <a:lstStyle/>
        <a:p>
          <a:endParaRPr lang="ru-RU"/>
        </a:p>
      </dgm:t>
    </dgm:pt>
    <dgm:pt modelId="{C2CA38F4-993E-49D2-9D74-0E05F186D514}">
      <dgm:prSet custT="1"/>
      <dgm:spPr/>
      <dgm:t>
        <a:bodyPr/>
        <a:lstStyle/>
        <a:p>
          <a:pPr rtl="0"/>
          <a:r>
            <a:rPr lang="ru-RU" sz="2200" dirty="0" smtClean="0"/>
            <a:t>амплуа</a:t>
          </a:r>
          <a:endParaRPr lang="en-US" sz="2200" dirty="0"/>
        </a:p>
      </dgm:t>
    </dgm:pt>
    <dgm:pt modelId="{6F8B97AE-0603-49A7-91EF-B1B02A0D0149}" type="parTrans" cxnId="{919A78EA-BE36-4C45-870C-15BDC1EC8EF6}">
      <dgm:prSet/>
      <dgm:spPr/>
      <dgm:t>
        <a:bodyPr/>
        <a:lstStyle/>
        <a:p>
          <a:endParaRPr lang="ru-RU"/>
        </a:p>
      </dgm:t>
    </dgm:pt>
    <dgm:pt modelId="{CDAFCEC3-E1DE-45B2-A69E-C55C87716501}" type="sibTrans" cxnId="{919A78EA-BE36-4C45-870C-15BDC1EC8EF6}">
      <dgm:prSet/>
      <dgm:spPr/>
      <dgm:t>
        <a:bodyPr/>
        <a:lstStyle/>
        <a:p>
          <a:endParaRPr lang="ru-RU"/>
        </a:p>
      </dgm:t>
    </dgm:pt>
    <dgm:pt modelId="{45077DAE-D427-4602-8C59-B21CB740FFBF}">
      <dgm:prSet custT="1"/>
      <dgm:spPr/>
      <dgm:t>
        <a:bodyPr/>
        <a:lstStyle/>
        <a:p>
          <a:pPr rtl="0"/>
          <a:r>
            <a:rPr lang="ru-RU" sz="2200" dirty="0" smtClean="0"/>
            <a:t>маска</a:t>
          </a:r>
          <a:endParaRPr lang="en-US" sz="2200" dirty="0"/>
        </a:p>
      </dgm:t>
    </dgm:pt>
    <dgm:pt modelId="{8A76A93A-8F85-4EFA-9B94-2C2A9EF4276C}" type="parTrans" cxnId="{E46AF894-EF89-4C23-8BB7-D8A8E6C2DF4F}">
      <dgm:prSet/>
      <dgm:spPr/>
      <dgm:t>
        <a:bodyPr/>
        <a:lstStyle/>
        <a:p>
          <a:endParaRPr lang="ru-RU"/>
        </a:p>
      </dgm:t>
    </dgm:pt>
    <dgm:pt modelId="{A919FE12-C652-4457-81B6-1092704B5A54}" type="sibTrans" cxnId="{E46AF894-EF89-4C23-8BB7-D8A8E6C2DF4F}">
      <dgm:prSet/>
      <dgm:spPr/>
      <dgm:t>
        <a:bodyPr/>
        <a:lstStyle/>
        <a:p>
          <a:endParaRPr lang="ru-RU"/>
        </a:p>
      </dgm:t>
    </dgm:pt>
    <dgm:pt modelId="{DEC56D90-3996-480D-A3DC-ECD318E7CBDE}">
      <dgm:prSet custT="1"/>
      <dgm:spPr/>
      <dgm:t>
        <a:bodyPr/>
        <a:lstStyle/>
        <a:p>
          <a:pPr rtl="0"/>
          <a:r>
            <a:rPr lang="ru-RU" sz="2200" dirty="0" smtClean="0"/>
            <a:t>типаж</a:t>
          </a:r>
          <a:endParaRPr lang="en-US" sz="2200" dirty="0"/>
        </a:p>
      </dgm:t>
    </dgm:pt>
    <dgm:pt modelId="{7BD8335C-525D-4798-9956-F29C5FF5AE6B}" type="parTrans" cxnId="{AEABF9CD-2D77-4350-BB09-7B2055F6F130}">
      <dgm:prSet/>
      <dgm:spPr/>
      <dgm:t>
        <a:bodyPr/>
        <a:lstStyle/>
        <a:p>
          <a:endParaRPr lang="ru-RU"/>
        </a:p>
      </dgm:t>
    </dgm:pt>
    <dgm:pt modelId="{F39E4D1A-B0B4-4A74-B5BC-DDC0BECAE373}" type="sibTrans" cxnId="{AEABF9CD-2D77-4350-BB09-7B2055F6F130}">
      <dgm:prSet/>
      <dgm:spPr/>
      <dgm:t>
        <a:bodyPr/>
        <a:lstStyle/>
        <a:p>
          <a:endParaRPr lang="ru-RU"/>
        </a:p>
      </dgm:t>
    </dgm:pt>
    <dgm:pt modelId="{2EA1695E-1347-4CF7-BB53-62A604500291}">
      <dgm:prSet custT="1"/>
      <dgm:spPr/>
      <dgm:t>
        <a:bodyPr/>
        <a:lstStyle/>
        <a:p>
          <a:pPr rtl="0"/>
          <a:r>
            <a:rPr lang="ru-RU" sz="2200" dirty="0" smtClean="0"/>
            <a:t>мода</a:t>
          </a:r>
          <a:endParaRPr lang="en-US" sz="2200" dirty="0"/>
        </a:p>
      </dgm:t>
    </dgm:pt>
    <dgm:pt modelId="{11D2D94D-F444-42BC-89B7-3CFE858B9EEB}" type="parTrans" cxnId="{3FCCA412-73F5-4DF9-BEE7-391CFCD76043}">
      <dgm:prSet/>
      <dgm:spPr/>
      <dgm:t>
        <a:bodyPr/>
        <a:lstStyle/>
        <a:p>
          <a:endParaRPr lang="ru-RU"/>
        </a:p>
      </dgm:t>
    </dgm:pt>
    <dgm:pt modelId="{2C79881E-737A-4A2B-97AA-80E75A1161BA}" type="sibTrans" cxnId="{3FCCA412-73F5-4DF9-BEE7-391CFCD76043}">
      <dgm:prSet/>
      <dgm:spPr/>
      <dgm:t>
        <a:bodyPr/>
        <a:lstStyle/>
        <a:p>
          <a:endParaRPr lang="ru-RU"/>
        </a:p>
      </dgm:t>
    </dgm:pt>
    <dgm:pt modelId="{6C367079-B954-4124-B790-6D0CF04EC3C2}">
      <dgm:prSet custT="1"/>
      <dgm:spPr/>
      <dgm:t>
        <a:bodyPr/>
        <a:lstStyle/>
        <a:p>
          <a:pPr rtl="0"/>
          <a:r>
            <a:rPr lang="ru-RU" sz="2200" dirty="0" smtClean="0"/>
            <a:t>установка</a:t>
          </a:r>
          <a:endParaRPr lang="en-US" sz="2200" dirty="0"/>
        </a:p>
      </dgm:t>
    </dgm:pt>
    <dgm:pt modelId="{06696E85-DB58-4450-A441-EF9D6E1A3AE1}" type="parTrans" cxnId="{09989807-9784-4CD3-BC47-7853AF9DFB98}">
      <dgm:prSet/>
      <dgm:spPr/>
      <dgm:t>
        <a:bodyPr/>
        <a:lstStyle/>
        <a:p>
          <a:endParaRPr lang="ru-RU"/>
        </a:p>
      </dgm:t>
    </dgm:pt>
    <dgm:pt modelId="{61012185-37FF-4CA0-A5FC-73F0F7C6E6EC}" type="sibTrans" cxnId="{09989807-9784-4CD3-BC47-7853AF9DFB98}">
      <dgm:prSet/>
      <dgm:spPr/>
      <dgm:t>
        <a:bodyPr/>
        <a:lstStyle/>
        <a:p>
          <a:endParaRPr lang="ru-RU"/>
        </a:p>
      </dgm:t>
    </dgm:pt>
    <dgm:pt modelId="{B23255A6-36DD-476D-97DF-BBAD45D1A495}">
      <dgm:prSet custT="1"/>
      <dgm:spPr/>
      <dgm:t>
        <a:bodyPr/>
        <a:lstStyle/>
        <a:p>
          <a:pPr rtl="0"/>
          <a:r>
            <a:rPr lang="ru-RU" sz="2200" dirty="0" smtClean="0"/>
            <a:t>репутация</a:t>
          </a:r>
          <a:endParaRPr lang="en-US" sz="2200" dirty="0"/>
        </a:p>
      </dgm:t>
    </dgm:pt>
    <dgm:pt modelId="{803B04D9-0B8C-4C32-93BD-3694A47853F1}" type="parTrans" cxnId="{384539C8-C969-4953-A547-501C0F93CB3B}">
      <dgm:prSet/>
      <dgm:spPr/>
      <dgm:t>
        <a:bodyPr/>
        <a:lstStyle/>
        <a:p>
          <a:endParaRPr lang="ru-RU"/>
        </a:p>
      </dgm:t>
    </dgm:pt>
    <dgm:pt modelId="{FC623B8D-5F10-4EB4-9BDF-DE18D52E63EF}" type="sibTrans" cxnId="{384539C8-C969-4953-A547-501C0F93CB3B}">
      <dgm:prSet/>
      <dgm:spPr/>
      <dgm:t>
        <a:bodyPr/>
        <a:lstStyle/>
        <a:p>
          <a:endParaRPr lang="ru-RU"/>
        </a:p>
      </dgm:t>
    </dgm:pt>
    <dgm:pt modelId="{659429CF-FBFF-4228-A8C3-794F5DCDF4C2}">
      <dgm:prSet custT="1"/>
      <dgm:spPr/>
      <dgm:t>
        <a:bodyPr/>
        <a:lstStyle/>
        <a:p>
          <a:pPr rtl="0"/>
          <a:r>
            <a:rPr lang="ru-RU" sz="2200" dirty="0" smtClean="0"/>
            <a:t>лицедейство</a:t>
          </a:r>
          <a:endParaRPr lang="en-US" sz="2200" dirty="0"/>
        </a:p>
      </dgm:t>
    </dgm:pt>
    <dgm:pt modelId="{731B5940-85A6-4112-BFF7-1EEF2D6C1DDD}" type="parTrans" cxnId="{4C4D170D-A27B-4715-9C8B-7EDB3A990B07}">
      <dgm:prSet/>
      <dgm:spPr/>
      <dgm:t>
        <a:bodyPr/>
        <a:lstStyle/>
        <a:p>
          <a:endParaRPr lang="ru-RU"/>
        </a:p>
      </dgm:t>
    </dgm:pt>
    <dgm:pt modelId="{7A4CAC40-6674-4F96-8BC3-33E0B0A9DFCD}" type="sibTrans" cxnId="{4C4D170D-A27B-4715-9C8B-7EDB3A990B07}">
      <dgm:prSet/>
      <dgm:spPr/>
      <dgm:t>
        <a:bodyPr/>
        <a:lstStyle/>
        <a:p>
          <a:endParaRPr lang="ru-RU"/>
        </a:p>
      </dgm:t>
    </dgm:pt>
    <dgm:pt modelId="{6F3E691C-4558-44C2-8104-5888A4FEF4E7}">
      <dgm:prSet custT="1"/>
      <dgm:spPr/>
      <dgm:t>
        <a:bodyPr/>
        <a:lstStyle/>
        <a:p>
          <a:pPr rtl="0"/>
          <a:r>
            <a:rPr lang="ru-RU" sz="2200" dirty="0" smtClean="0"/>
            <a:t>фасад </a:t>
          </a:r>
          <a:endParaRPr lang="en-US" sz="2200" dirty="0"/>
        </a:p>
      </dgm:t>
    </dgm:pt>
    <dgm:pt modelId="{D5065B08-F5B3-48C0-8569-C63E315A5A5D}" type="sibTrans" cxnId="{D65661D9-E233-405D-909D-56499167D701}">
      <dgm:prSet/>
      <dgm:spPr/>
      <dgm:t>
        <a:bodyPr/>
        <a:lstStyle/>
        <a:p>
          <a:endParaRPr lang="ru-RU"/>
        </a:p>
      </dgm:t>
    </dgm:pt>
    <dgm:pt modelId="{07D9B600-CE2A-464C-834D-FE36129AC000}" type="parTrans" cxnId="{D65661D9-E233-405D-909D-56499167D701}">
      <dgm:prSet/>
      <dgm:spPr/>
      <dgm:t>
        <a:bodyPr/>
        <a:lstStyle/>
        <a:p>
          <a:endParaRPr lang="ru-RU"/>
        </a:p>
      </dgm:t>
    </dgm:pt>
    <dgm:pt modelId="{5ECE6104-8786-4371-B65A-86D9805EAEEA}" type="pres">
      <dgm:prSet presAssocID="{7C5A0FD4-21DF-409D-9076-17388CF0632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5BC307E-29AE-4D98-8553-0B96D3645034}" type="pres">
      <dgm:prSet presAssocID="{7C5A0FD4-21DF-409D-9076-17388CF0632F}" presName="pyramid" presStyleLbl="node1" presStyleIdx="0" presStyleCnt="1" custLinFactNeighborX="-3364"/>
      <dgm:spPr/>
    </dgm:pt>
    <dgm:pt modelId="{CC3A19E0-3231-4C4B-A719-AD204C96E533}" type="pres">
      <dgm:prSet presAssocID="{7C5A0FD4-21DF-409D-9076-17388CF0632F}" presName="theList" presStyleCnt="0"/>
      <dgm:spPr/>
    </dgm:pt>
    <dgm:pt modelId="{59E92BAE-C01D-4802-AF7D-39E542438075}" type="pres">
      <dgm:prSet presAssocID="{40042FF6-AD55-455D-B535-E6093EE0FBE3}" presName="aNode" presStyleLbl="fg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26246-19DB-43D8-AFC3-FEA5408A63D2}" type="pres">
      <dgm:prSet presAssocID="{40042FF6-AD55-455D-B535-E6093EE0FBE3}" presName="aSpace" presStyleCnt="0"/>
      <dgm:spPr/>
    </dgm:pt>
    <dgm:pt modelId="{B6266BB3-3F1A-4CA7-872E-2BF8DE2B472F}" type="pres">
      <dgm:prSet presAssocID="{2CEEEB90-0918-4156-8BDC-028A352A6EF6}" presName="aNode" presStyleLbl="fg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ED5BC-9E76-4EE4-8241-22CF05B37096}" type="pres">
      <dgm:prSet presAssocID="{2CEEEB90-0918-4156-8BDC-028A352A6EF6}" presName="aSpace" presStyleCnt="0"/>
      <dgm:spPr/>
    </dgm:pt>
    <dgm:pt modelId="{0F93BFBA-B51F-4393-A58C-D7F9E5FD008A}" type="pres">
      <dgm:prSet presAssocID="{A596D1FA-1A34-4B5A-9CD1-60EE4CAEA42C}" presName="aNode" presStyleLbl="fgAcc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8B4D8-21CA-4527-B9DE-139C6384B395}" type="pres">
      <dgm:prSet presAssocID="{A596D1FA-1A34-4B5A-9CD1-60EE4CAEA42C}" presName="aSpace" presStyleCnt="0"/>
      <dgm:spPr/>
    </dgm:pt>
    <dgm:pt modelId="{6DE0BBE3-9F42-46A9-A9BA-944B0035920B}" type="pres">
      <dgm:prSet presAssocID="{C2CA38F4-993E-49D2-9D74-0E05F186D514}" presName="aNode" presStyleLbl="fg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EC135-67F5-46E5-AF9B-DFD9F47CF192}" type="pres">
      <dgm:prSet presAssocID="{C2CA38F4-993E-49D2-9D74-0E05F186D514}" presName="aSpace" presStyleCnt="0"/>
      <dgm:spPr/>
    </dgm:pt>
    <dgm:pt modelId="{9138CED0-4753-4729-A47D-A7ED126510E5}" type="pres">
      <dgm:prSet presAssocID="{45077DAE-D427-4602-8C59-B21CB740FFBF}" presName="aNode" presStyleLbl="fg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D7D9D-7835-47E0-BDDF-2C7B5C08B3E7}" type="pres">
      <dgm:prSet presAssocID="{45077DAE-D427-4602-8C59-B21CB740FFBF}" presName="aSpace" presStyleCnt="0"/>
      <dgm:spPr/>
    </dgm:pt>
    <dgm:pt modelId="{4B712079-40E9-4CDB-ADC3-B126140AB376}" type="pres">
      <dgm:prSet presAssocID="{DEC56D90-3996-480D-A3DC-ECD318E7CBDE}" presName="aNode" presStyleLbl="fg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275A3-DDE9-4889-AEE5-ECC735122ADA}" type="pres">
      <dgm:prSet presAssocID="{DEC56D90-3996-480D-A3DC-ECD318E7CBDE}" presName="aSpace" presStyleCnt="0"/>
      <dgm:spPr/>
    </dgm:pt>
    <dgm:pt modelId="{13213025-A48C-453D-8762-DDA6A7F66932}" type="pres">
      <dgm:prSet presAssocID="{2EA1695E-1347-4CF7-BB53-62A604500291}" presName="aNode" presStyleLbl="fg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AC115-ED14-44F4-BB49-6065F46F037B}" type="pres">
      <dgm:prSet presAssocID="{2EA1695E-1347-4CF7-BB53-62A604500291}" presName="aSpace" presStyleCnt="0"/>
      <dgm:spPr/>
    </dgm:pt>
    <dgm:pt modelId="{98856378-A5C5-4098-830F-5E543F12E9F1}" type="pres">
      <dgm:prSet presAssocID="{6C367079-B954-4124-B790-6D0CF04EC3C2}" presName="aNode" presStyleLbl="fg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91C06-CD40-45F8-B1B6-FCFE1D0B78DC}" type="pres">
      <dgm:prSet presAssocID="{6C367079-B954-4124-B790-6D0CF04EC3C2}" presName="aSpace" presStyleCnt="0"/>
      <dgm:spPr/>
    </dgm:pt>
    <dgm:pt modelId="{1EDBCECE-8130-45F6-B7D7-54ED2CE966B6}" type="pres">
      <dgm:prSet presAssocID="{6F3E691C-4558-44C2-8104-5888A4FEF4E7}" presName="aNode" presStyleLbl="fg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1CBD1-9F73-4DA1-AA92-8BB486BA6234}" type="pres">
      <dgm:prSet presAssocID="{6F3E691C-4558-44C2-8104-5888A4FEF4E7}" presName="aSpace" presStyleCnt="0"/>
      <dgm:spPr/>
    </dgm:pt>
    <dgm:pt modelId="{7B27E46A-5F00-4FAD-8705-A5FD6E1C6796}" type="pres">
      <dgm:prSet presAssocID="{B23255A6-36DD-476D-97DF-BBAD45D1A495}" presName="aNode" presStyleLbl="fg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180F5-B9A2-42B3-8110-985B14D3CC07}" type="pres">
      <dgm:prSet presAssocID="{B23255A6-36DD-476D-97DF-BBAD45D1A495}" presName="aSpace" presStyleCnt="0"/>
      <dgm:spPr/>
    </dgm:pt>
    <dgm:pt modelId="{D99A24B2-8335-47FE-8D52-5BB84D31EE61}" type="pres">
      <dgm:prSet presAssocID="{659429CF-FBFF-4228-A8C3-794F5DCDF4C2}" presName="aNode" presStyleLbl="fg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69895-4332-4822-9EFF-65E96CD51F60}" type="pres">
      <dgm:prSet presAssocID="{659429CF-FBFF-4228-A8C3-794F5DCDF4C2}" presName="aSpace" presStyleCnt="0"/>
      <dgm:spPr/>
    </dgm:pt>
  </dgm:ptLst>
  <dgm:cxnLst>
    <dgm:cxn modelId="{2CD7317E-B947-4A15-9183-0BF9950E71D1}" type="presOf" srcId="{659429CF-FBFF-4228-A8C3-794F5DCDF4C2}" destId="{D99A24B2-8335-47FE-8D52-5BB84D31EE61}" srcOrd="0" destOrd="0" presId="urn:microsoft.com/office/officeart/2005/8/layout/pyramid2"/>
    <dgm:cxn modelId="{AEABF9CD-2D77-4350-BB09-7B2055F6F130}" srcId="{7C5A0FD4-21DF-409D-9076-17388CF0632F}" destId="{DEC56D90-3996-480D-A3DC-ECD318E7CBDE}" srcOrd="5" destOrd="0" parTransId="{7BD8335C-525D-4798-9956-F29C5FF5AE6B}" sibTransId="{F39E4D1A-B0B4-4A74-B5BC-DDC0BECAE373}"/>
    <dgm:cxn modelId="{4C4D170D-A27B-4715-9C8B-7EDB3A990B07}" srcId="{7C5A0FD4-21DF-409D-9076-17388CF0632F}" destId="{659429CF-FBFF-4228-A8C3-794F5DCDF4C2}" srcOrd="10" destOrd="0" parTransId="{731B5940-85A6-4112-BFF7-1EEF2D6C1DDD}" sibTransId="{7A4CAC40-6674-4F96-8BC3-33E0B0A9DFCD}"/>
    <dgm:cxn modelId="{58D14066-9E92-4A91-B0BA-3587BBF98F29}" type="presOf" srcId="{C2CA38F4-993E-49D2-9D74-0E05F186D514}" destId="{6DE0BBE3-9F42-46A9-A9BA-944B0035920B}" srcOrd="0" destOrd="0" presId="urn:microsoft.com/office/officeart/2005/8/layout/pyramid2"/>
    <dgm:cxn modelId="{D65661D9-E233-405D-909D-56499167D701}" srcId="{7C5A0FD4-21DF-409D-9076-17388CF0632F}" destId="{6F3E691C-4558-44C2-8104-5888A4FEF4E7}" srcOrd="8" destOrd="0" parTransId="{07D9B600-CE2A-464C-834D-FE36129AC000}" sibTransId="{D5065B08-F5B3-48C0-8569-C63E315A5A5D}"/>
    <dgm:cxn modelId="{77590C8D-7212-4D87-AA3C-C15326FD101E}" type="presOf" srcId="{DEC56D90-3996-480D-A3DC-ECD318E7CBDE}" destId="{4B712079-40E9-4CDB-ADC3-B126140AB376}" srcOrd="0" destOrd="0" presId="urn:microsoft.com/office/officeart/2005/8/layout/pyramid2"/>
    <dgm:cxn modelId="{0301746C-215E-4332-A8AF-30974EEA0212}" srcId="{7C5A0FD4-21DF-409D-9076-17388CF0632F}" destId="{A596D1FA-1A34-4B5A-9CD1-60EE4CAEA42C}" srcOrd="2" destOrd="0" parTransId="{0E9FD559-45BE-488B-9027-F61ED480A3E0}" sibTransId="{1CE77649-3B0B-4E35-AD37-4A64B519D885}"/>
    <dgm:cxn modelId="{246DCF91-07EC-4243-AF3E-26329B800117}" type="presOf" srcId="{7C5A0FD4-21DF-409D-9076-17388CF0632F}" destId="{5ECE6104-8786-4371-B65A-86D9805EAEEA}" srcOrd="0" destOrd="0" presId="urn:microsoft.com/office/officeart/2005/8/layout/pyramid2"/>
    <dgm:cxn modelId="{EBFDB47C-0343-4E03-80CA-1F77E4F87BEA}" type="presOf" srcId="{6F3E691C-4558-44C2-8104-5888A4FEF4E7}" destId="{1EDBCECE-8130-45F6-B7D7-54ED2CE966B6}" srcOrd="0" destOrd="0" presId="urn:microsoft.com/office/officeart/2005/8/layout/pyramid2"/>
    <dgm:cxn modelId="{A18740CE-AD7C-41AA-8D9A-48AA520EAC32}" type="presOf" srcId="{B23255A6-36DD-476D-97DF-BBAD45D1A495}" destId="{7B27E46A-5F00-4FAD-8705-A5FD6E1C6796}" srcOrd="0" destOrd="0" presId="urn:microsoft.com/office/officeart/2005/8/layout/pyramid2"/>
    <dgm:cxn modelId="{D9F130EE-D785-4D3E-BC69-4700495739EA}" type="presOf" srcId="{45077DAE-D427-4602-8C59-B21CB740FFBF}" destId="{9138CED0-4753-4729-A47D-A7ED126510E5}" srcOrd="0" destOrd="0" presId="urn:microsoft.com/office/officeart/2005/8/layout/pyramid2"/>
    <dgm:cxn modelId="{E46AF894-EF89-4C23-8BB7-D8A8E6C2DF4F}" srcId="{7C5A0FD4-21DF-409D-9076-17388CF0632F}" destId="{45077DAE-D427-4602-8C59-B21CB740FFBF}" srcOrd="4" destOrd="0" parTransId="{8A76A93A-8F85-4EFA-9B94-2C2A9EF4276C}" sibTransId="{A919FE12-C652-4457-81B6-1092704B5A54}"/>
    <dgm:cxn modelId="{84C2DF8A-A811-4E4E-AA07-81E2107D845E}" type="presOf" srcId="{2EA1695E-1347-4CF7-BB53-62A604500291}" destId="{13213025-A48C-453D-8762-DDA6A7F66932}" srcOrd="0" destOrd="0" presId="urn:microsoft.com/office/officeart/2005/8/layout/pyramid2"/>
    <dgm:cxn modelId="{750CC32F-B433-4986-9E28-A07225BCD455}" type="presOf" srcId="{6C367079-B954-4124-B790-6D0CF04EC3C2}" destId="{98856378-A5C5-4098-830F-5E543F12E9F1}" srcOrd="0" destOrd="0" presId="urn:microsoft.com/office/officeart/2005/8/layout/pyramid2"/>
    <dgm:cxn modelId="{384539C8-C969-4953-A547-501C0F93CB3B}" srcId="{7C5A0FD4-21DF-409D-9076-17388CF0632F}" destId="{B23255A6-36DD-476D-97DF-BBAD45D1A495}" srcOrd="9" destOrd="0" parTransId="{803B04D9-0B8C-4C32-93BD-3694A47853F1}" sibTransId="{FC623B8D-5F10-4EB4-9BDF-DE18D52E63EF}"/>
    <dgm:cxn modelId="{D715945C-9892-43B6-8DF8-7A0736D61191}" srcId="{7C5A0FD4-21DF-409D-9076-17388CF0632F}" destId="{2CEEEB90-0918-4156-8BDC-028A352A6EF6}" srcOrd="1" destOrd="0" parTransId="{FBB86A2B-DCE2-439A-83D6-D228B02537AD}" sibTransId="{E4A92A04-C68B-4D79-8633-50B14F73A7A3}"/>
    <dgm:cxn modelId="{09989807-9784-4CD3-BC47-7853AF9DFB98}" srcId="{7C5A0FD4-21DF-409D-9076-17388CF0632F}" destId="{6C367079-B954-4124-B790-6D0CF04EC3C2}" srcOrd="7" destOrd="0" parTransId="{06696E85-DB58-4450-A441-EF9D6E1A3AE1}" sibTransId="{61012185-37FF-4CA0-A5FC-73F0F7C6E6EC}"/>
    <dgm:cxn modelId="{DC8D686A-5381-4DA9-8E0C-2C86958F0E99}" type="presOf" srcId="{40042FF6-AD55-455D-B535-E6093EE0FBE3}" destId="{59E92BAE-C01D-4802-AF7D-39E542438075}" srcOrd="0" destOrd="0" presId="urn:microsoft.com/office/officeart/2005/8/layout/pyramid2"/>
    <dgm:cxn modelId="{3FCCA412-73F5-4DF9-BEE7-391CFCD76043}" srcId="{7C5A0FD4-21DF-409D-9076-17388CF0632F}" destId="{2EA1695E-1347-4CF7-BB53-62A604500291}" srcOrd="6" destOrd="0" parTransId="{11D2D94D-F444-42BC-89B7-3CFE858B9EEB}" sibTransId="{2C79881E-737A-4A2B-97AA-80E75A1161BA}"/>
    <dgm:cxn modelId="{958C3BB1-F584-484E-9AF5-9B8793600B75}" type="presOf" srcId="{A596D1FA-1A34-4B5A-9CD1-60EE4CAEA42C}" destId="{0F93BFBA-B51F-4393-A58C-D7F9E5FD008A}" srcOrd="0" destOrd="0" presId="urn:microsoft.com/office/officeart/2005/8/layout/pyramid2"/>
    <dgm:cxn modelId="{919A78EA-BE36-4C45-870C-15BDC1EC8EF6}" srcId="{7C5A0FD4-21DF-409D-9076-17388CF0632F}" destId="{C2CA38F4-993E-49D2-9D74-0E05F186D514}" srcOrd="3" destOrd="0" parTransId="{6F8B97AE-0603-49A7-91EF-B1B02A0D0149}" sibTransId="{CDAFCEC3-E1DE-45B2-A69E-C55C87716501}"/>
    <dgm:cxn modelId="{89724F61-9E56-4AC8-93E8-B3CC7D4A51B8}" type="presOf" srcId="{2CEEEB90-0918-4156-8BDC-028A352A6EF6}" destId="{B6266BB3-3F1A-4CA7-872E-2BF8DE2B472F}" srcOrd="0" destOrd="0" presId="urn:microsoft.com/office/officeart/2005/8/layout/pyramid2"/>
    <dgm:cxn modelId="{11C2BBC5-F423-4E0B-B0FA-D730FD830FD5}" srcId="{7C5A0FD4-21DF-409D-9076-17388CF0632F}" destId="{40042FF6-AD55-455D-B535-E6093EE0FBE3}" srcOrd="0" destOrd="0" parTransId="{952AB88D-04A5-446F-9D16-A201EDCB0787}" sibTransId="{269400B5-1061-421E-837F-8ABCE9B4F547}"/>
    <dgm:cxn modelId="{65BF2895-FEF1-469E-95B9-85FC2AF06546}" type="presParOf" srcId="{5ECE6104-8786-4371-B65A-86D9805EAEEA}" destId="{F5BC307E-29AE-4D98-8553-0B96D3645034}" srcOrd="0" destOrd="0" presId="urn:microsoft.com/office/officeart/2005/8/layout/pyramid2"/>
    <dgm:cxn modelId="{E4CEA21C-BE65-4CE7-8B19-56E85E923C91}" type="presParOf" srcId="{5ECE6104-8786-4371-B65A-86D9805EAEEA}" destId="{CC3A19E0-3231-4C4B-A719-AD204C96E533}" srcOrd="1" destOrd="0" presId="urn:microsoft.com/office/officeart/2005/8/layout/pyramid2"/>
    <dgm:cxn modelId="{2AE60045-2C6E-4BBF-B254-BB51E5D37F78}" type="presParOf" srcId="{CC3A19E0-3231-4C4B-A719-AD204C96E533}" destId="{59E92BAE-C01D-4802-AF7D-39E542438075}" srcOrd="0" destOrd="0" presId="urn:microsoft.com/office/officeart/2005/8/layout/pyramid2"/>
    <dgm:cxn modelId="{78D814D9-B5E1-4696-B021-AA007B65A4D7}" type="presParOf" srcId="{CC3A19E0-3231-4C4B-A719-AD204C96E533}" destId="{64D26246-19DB-43D8-AFC3-FEA5408A63D2}" srcOrd="1" destOrd="0" presId="urn:microsoft.com/office/officeart/2005/8/layout/pyramid2"/>
    <dgm:cxn modelId="{BACF927B-48A4-4934-9328-A4FD21C8E6A7}" type="presParOf" srcId="{CC3A19E0-3231-4C4B-A719-AD204C96E533}" destId="{B6266BB3-3F1A-4CA7-872E-2BF8DE2B472F}" srcOrd="2" destOrd="0" presId="urn:microsoft.com/office/officeart/2005/8/layout/pyramid2"/>
    <dgm:cxn modelId="{9FA61463-0C94-4EB7-9C6B-E0BEA53E0DBF}" type="presParOf" srcId="{CC3A19E0-3231-4C4B-A719-AD204C96E533}" destId="{0A9ED5BC-9E76-4EE4-8241-22CF05B37096}" srcOrd="3" destOrd="0" presId="urn:microsoft.com/office/officeart/2005/8/layout/pyramid2"/>
    <dgm:cxn modelId="{2D8839A6-45F5-44B7-9EF5-F5B13022E2B4}" type="presParOf" srcId="{CC3A19E0-3231-4C4B-A719-AD204C96E533}" destId="{0F93BFBA-B51F-4393-A58C-D7F9E5FD008A}" srcOrd="4" destOrd="0" presId="urn:microsoft.com/office/officeart/2005/8/layout/pyramid2"/>
    <dgm:cxn modelId="{0EA6D89B-8C97-427E-9825-8DD8C30EA34A}" type="presParOf" srcId="{CC3A19E0-3231-4C4B-A719-AD204C96E533}" destId="{8388B4D8-21CA-4527-B9DE-139C6384B395}" srcOrd="5" destOrd="0" presId="urn:microsoft.com/office/officeart/2005/8/layout/pyramid2"/>
    <dgm:cxn modelId="{B57940E0-0133-4EB0-BE78-58DB2F290F77}" type="presParOf" srcId="{CC3A19E0-3231-4C4B-A719-AD204C96E533}" destId="{6DE0BBE3-9F42-46A9-A9BA-944B0035920B}" srcOrd="6" destOrd="0" presId="urn:microsoft.com/office/officeart/2005/8/layout/pyramid2"/>
    <dgm:cxn modelId="{0678E941-39DC-4D20-ABD0-24FBE12173C1}" type="presParOf" srcId="{CC3A19E0-3231-4C4B-A719-AD204C96E533}" destId="{504EC135-67F5-46E5-AF9B-DFD9F47CF192}" srcOrd="7" destOrd="0" presId="urn:microsoft.com/office/officeart/2005/8/layout/pyramid2"/>
    <dgm:cxn modelId="{733399AF-B238-44A2-B1A3-B7B366378A06}" type="presParOf" srcId="{CC3A19E0-3231-4C4B-A719-AD204C96E533}" destId="{9138CED0-4753-4729-A47D-A7ED126510E5}" srcOrd="8" destOrd="0" presId="urn:microsoft.com/office/officeart/2005/8/layout/pyramid2"/>
    <dgm:cxn modelId="{749CD9BE-E464-492C-84DB-3CE653150A50}" type="presParOf" srcId="{CC3A19E0-3231-4C4B-A719-AD204C96E533}" destId="{61ED7D9D-7835-47E0-BDDF-2C7B5C08B3E7}" srcOrd="9" destOrd="0" presId="urn:microsoft.com/office/officeart/2005/8/layout/pyramid2"/>
    <dgm:cxn modelId="{38B394A8-6598-49A6-B4F5-7CE4A85CA627}" type="presParOf" srcId="{CC3A19E0-3231-4C4B-A719-AD204C96E533}" destId="{4B712079-40E9-4CDB-ADC3-B126140AB376}" srcOrd="10" destOrd="0" presId="urn:microsoft.com/office/officeart/2005/8/layout/pyramid2"/>
    <dgm:cxn modelId="{A4124D9A-EBAF-4542-986C-7027993B587A}" type="presParOf" srcId="{CC3A19E0-3231-4C4B-A719-AD204C96E533}" destId="{CD3275A3-DDE9-4889-AEE5-ECC735122ADA}" srcOrd="11" destOrd="0" presId="urn:microsoft.com/office/officeart/2005/8/layout/pyramid2"/>
    <dgm:cxn modelId="{9F184053-7C15-4452-8DCE-566E74BEDB67}" type="presParOf" srcId="{CC3A19E0-3231-4C4B-A719-AD204C96E533}" destId="{13213025-A48C-453D-8762-DDA6A7F66932}" srcOrd="12" destOrd="0" presId="urn:microsoft.com/office/officeart/2005/8/layout/pyramid2"/>
    <dgm:cxn modelId="{4463F44D-E659-4394-BC43-11F488D63B06}" type="presParOf" srcId="{CC3A19E0-3231-4C4B-A719-AD204C96E533}" destId="{08AAC115-ED14-44F4-BB49-6065F46F037B}" srcOrd="13" destOrd="0" presId="urn:microsoft.com/office/officeart/2005/8/layout/pyramid2"/>
    <dgm:cxn modelId="{6A7D3B14-DF20-41F7-A227-F17E7B9C6398}" type="presParOf" srcId="{CC3A19E0-3231-4C4B-A719-AD204C96E533}" destId="{98856378-A5C5-4098-830F-5E543F12E9F1}" srcOrd="14" destOrd="0" presId="urn:microsoft.com/office/officeart/2005/8/layout/pyramid2"/>
    <dgm:cxn modelId="{FE7C05E5-D2B4-40BD-8129-BAC2599F8CAF}" type="presParOf" srcId="{CC3A19E0-3231-4C4B-A719-AD204C96E533}" destId="{A9191C06-CD40-45F8-B1B6-FCFE1D0B78DC}" srcOrd="15" destOrd="0" presId="urn:microsoft.com/office/officeart/2005/8/layout/pyramid2"/>
    <dgm:cxn modelId="{862E0F00-33D3-43D6-B7D0-AF2F72A7CE49}" type="presParOf" srcId="{CC3A19E0-3231-4C4B-A719-AD204C96E533}" destId="{1EDBCECE-8130-45F6-B7D7-54ED2CE966B6}" srcOrd="16" destOrd="0" presId="urn:microsoft.com/office/officeart/2005/8/layout/pyramid2"/>
    <dgm:cxn modelId="{1C365E43-1506-44A5-908C-7A10648ED29B}" type="presParOf" srcId="{CC3A19E0-3231-4C4B-A719-AD204C96E533}" destId="{2641CBD1-9F73-4DA1-AA92-8BB486BA6234}" srcOrd="17" destOrd="0" presId="urn:microsoft.com/office/officeart/2005/8/layout/pyramid2"/>
    <dgm:cxn modelId="{8CB3D4E0-16F8-4464-A455-48D1DED8C60B}" type="presParOf" srcId="{CC3A19E0-3231-4C4B-A719-AD204C96E533}" destId="{7B27E46A-5F00-4FAD-8705-A5FD6E1C6796}" srcOrd="18" destOrd="0" presId="urn:microsoft.com/office/officeart/2005/8/layout/pyramid2"/>
    <dgm:cxn modelId="{25F62C13-9D72-4754-A275-023ED0E6D6DE}" type="presParOf" srcId="{CC3A19E0-3231-4C4B-A719-AD204C96E533}" destId="{326180F5-B9A2-42B3-8110-985B14D3CC07}" srcOrd="19" destOrd="0" presId="urn:microsoft.com/office/officeart/2005/8/layout/pyramid2"/>
    <dgm:cxn modelId="{AB60A133-CF80-45D2-A999-92D5A3039B04}" type="presParOf" srcId="{CC3A19E0-3231-4C4B-A719-AD204C96E533}" destId="{D99A24B2-8335-47FE-8D52-5BB84D31EE61}" srcOrd="20" destOrd="0" presId="urn:microsoft.com/office/officeart/2005/8/layout/pyramid2"/>
    <dgm:cxn modelId="{D9249653-3794-4F2E-8702-8A0529104251}" type="presParOf" srcId="{CC3A19E0-3231-4C4B-A719-AD204C96E533}" destId="{1B069895-4332-4822-9EFF-65E96CD51F60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CED9E-E6F5-4E3D-95E5-2B4F59D9E4E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79855B-5DF8-4667-B5DA-F113CDDC53EA}">
      <dgm:prSet custT="1"/>
      <dgm:spPr/>
      <dgm:t>
        <a:bodyPr/>
        <a:lstStyle/>
        <a:p>
          <a:pPr rtl="0"/>
          <a:r>
            <a:rPr lang="ru-RU" sz="2400" dirty="0" smtClean="0"/>
            <a:t> что и как говорит человек</a:t>
          </a:r>
          <a:endParaRPr lang="ru-RU" sz="2400" dirty="0"/>
        </a:p>
      </dgm:t>
    </dgm:pt>
    <dgm:pt modelId="{D94C8FFE-4391-477F-86CD-9486B001BAE4}" type="parTrans" cxnId="{3710F30D-85C5-4E26-8ED9-E324C4E652DB}">
      <dgm:prSet/>
      <dgm:spPr/>
      <dgm:t>
        <a:bodyPr/>
        <a:lstStyle/>
        <a:p>
          <a:endParaRPr lang="ru-RU" sz="3200"/>
        </a:p>
      </dgm:t>
    </dgm:pt>
    <dgm:pt modelId="{69C0C728-19C7-4408-863D-3A131E8EA038}" type="sibTrans" cxnId="{3710F30D-85C5-4E26-8ED9-E324C4E652DB}">
      <dgm:prSet/>
      <dgm:spPr/>
      <dgm:t>
        <a:bodyPr/>
        <a:lstStyle/>
        <a:p>
          <a:endParaRPr lang="ru-RU" sz="3200"/>
        </a:p>
      </dgm:t>
    </dgm:pt>
    <dgm:pt modelId="{F8C667D4-C323-4935-82C0-29C62065376A}">
      <dgm:prSet custT="1"/>
      <dgm:spPr/>
      <dgm:t>
        <a:bodyPr/>
        <a:lstStyle/>
        <a:p>
          <a:pPr rtl="0"/>
          <a:r>
            <a:rPr lang="ru-RU" sz="2400" dirty="0" smtClean="0"/>
            <a:t> что и как человек делает</a:t>
          </a:r>
          <a:endParaRPr lang="ru-RU" sz="2400" dirty="0"/>
        </a:p>
      </dgm:t>
    </dgm:pt>
    <dgm:pt modelId="{DDC58D91-56C0-4F59-9D2F-122D337A4063}" type="parTrans" cxnId="{CBD54411-458B-4B64-8362-7FF5B94039AC}">
      <dgm:prSet/>
      <dgm:spPr/>
      <dgm:t>
        <a:bodyPr/>
        <a:lstStyle/>
        <a:p>
          <a:endParaRPr lang="ru-RU" sz="3200"/>
        </a:p>
      </dgm:t>
    </dgm:pt>
    <dgm:pt modelId="{2435EA1A-543C-4176-824E-3EAFE672A90C}" type="sibTrans" cxnId="{CBD54411-458B-4B64-8362-7FF5B94039AC}">
      <dgm:prSet/>
      <dgm:spPr/>
      <dgm:t>
        <a:bodyPr/>
        <a:lstStyle/>
        <a:p>
          <a:endParaRPr lang="ru-RU" sz="3200"/>
        </a:p>
      </dgm:t>
    </dgm:pt>
    <dgm:pt modelId="{3A001E9A-76A0-43B6-9C51-645DF9AC2595}">
      <dgm:prSet custT="1"/>
      <dgm:spPr/>
      <dgm:t>
        <a:bodyPr/>
        <a:lstStyle/>
        <a:p>
          <a:pPr rtl="0"/>
          <a:r>
            <a:rPr lang="ru-RU" sz="2400" dirty="0" smtClean="0"/>
            <a:t>стиль его мышления</a:t>
          </a:r>
          <a:endParaRPr lang="ru-RU" sz="2400" dirty="0"/>
        </a:p>
      </dgm:t>
    </dgm:pt>
    <dgm:pt modelId="{7BB6C258-B617-4EFD-ACB3-E49F83EF50FC}" type="parTrans" cxnId="{8568B502-6752-4A24-B33F-7C07D79D5F0C}">
      <dgm:prSet/>
      <dgm:spPr/>
      <dgm:t>
        <a:bodyPr/>
        <a:lstStyle/>
        <a:p>
          <a:endParaRPr lang="ru-RU" sz="3200"/>
        </a:p>
      </dgm:t>
    </dgm:pt>
    <dgm:pt modelId="{EB3720FC-09E3-40B2-B325-08E1A2868B09}" type="sibTrans" cxnId="{8568B502-6752-4A24-B33F-7C07D79D5F0C}">
      <dgm:prSet/>
      <dgm:spPr/>
      <dgm:t>
        <a:bodyPr/>
        <a:lstStyle/>
        <a:p>
          <a:endParaRPr lang="ru-RU" sz="3200"/>
        </a:p>
      </dgm:t>
    </dgm:pt>
    <dgm:pt modelId="{DF2D57FA-4B47-4836-A4A5-2B6DF495D45A}">
      <dgm:prSet custT="1"/>
      <dgm:spPr/>
      <dgm:t>
        <a:bodyPr/>
        <a:lstStyle/>
        <a:p>
          <a:pPr rtl="0"/>
          <a:r>
            <a:rPr lang="ru-RU" sz="2400" dirty="0" smtClean="0"/>
            <a:t> стиль его поведения</a:t>
          </a:r>
          <a:endParaRPr lang="ru-RU" sz="2400" dirty="0"/>
        </a:p>
      </dgm:t>
    </dgm:pt>
    <dgm:pt modelId="{304BE08B-7394-4716-AC16-9C20FD795B17}" type="parTrans" cxnId="{C2BF68EF-1C93-4A04-91B7-DD051EDC37C8}">
      <dgm:prSet/>
      <dgm:spPr/>
      <dgm:t>
        <a:bodyPr/>
        <a:lstStyle/>
        <a:p>
          <a:endParaRPr lang="ru-RU" sz="3200"/>
        </a:p>
      </dgm:t>
    </dgm:pt>
    <dgm:pt modelId="{DCAD9578-06FE-4601-BFEA-D8A6A86F03D4}" type="sibTrans" cxnId="{C2BF68EF-1C93-4A04-91B7-DD051EDC37C8}">
      <dgm:prSet/>
      <dgm:spPr/>
      <dgm:t>
        <a:bodyPr/>
        <a:lstStyle/>
        <a:p>
          <a:endParaRPr lang="ru-RU" sz="3200"/>
        </a:p>
      </dgm:t>
    </dgm:pt>
    <dgm:pt modelId="{E23076B3-9540-4F34-A95D-CB70035BBE31}">
      <dgm:prSet custT="1"/>
      <dgm:spPr/>
      <dgm:t>
        <a:bodyPr/>
        <a:lstStyle/>
        <a:p>
          <a:pPr rtl="0"/>
          <a:r>
            <a:rPr lang="ru-RU" sz="2400" dirty="0" smtClean="0"/>
            <a:t> </a:t>
          </a:r>
          <a:r>
            <a:rPr lang="ru-RU" sz="2000" dirty="0" smtClean="0"/>
            <a:t>как общается и обращается с другими людьми</a:t>
          </a:r>
          <a:endParaRPr lang="ru-RU" sz="2400" dirty="0"/>
        </a:p>
      </dgm:t>
    </dgm:pt>
    <dgm:pt modelId="{ED45C694-397C-4332-9178-0C4FAB624EB6}" type="parTrans" cxnId="{22DD039E-1C4E-4244-8D5E-BC0074C2967C}">
      <dgm:prSet/>
      <dgm:spPr/>
      <dgm:t>
        <a:bodyPr/>
        <a:lstStyle/>
        <a:p>
          <a:endParaRPr lang="ru-RU" sz="3200"/>
        </a:p>
      </dgm:t>
    </dgm:pt>
    <dgm:pt modelId="{C77D0664-3219-493B-86AB-84796703B8C9}" type="sibTrans" cxnId="{22DD039E-1C4E-4244-8D5E-BC0074C2967C}">
      <dgm:prSet/>
      <dgm:spPr/>
      <dgm:t>
        <a:bodyPr/>
        <a:lstStyle/>
        <a:p>
          <a:endParaRPr lang="ru-RU" sz="3200"/>
        </a:p>
      </dgm:t>
    </dgm:pt>
    <dgm:pt modelId="{44FAE4B6-0854-4A2B-BFC4-FE4830EB91DF}">
      <dgm:prSet custT="1"/>
      <dgm:spPr/>
      <dgm:t>
        <a:bodyPr/>
        <a:lstStyle/>
        <a:p>
          <a:pPr rtl="0"/>
          <a:r>
            <a:rPr lang="ru-RU" sz="2400" dirty="0" smtClean="0"/>
            <a:t> как одевается</a:t>
          </a:r>
          <a:endParaRPr lang="ru-RU" sz="2400" dirty="0"/>
        </a:p>
      </dgm:t>
    </dgm:pt>
    <dgm:pt modelId="{276379CB-254B-4DD5-855A-39253C066DE2}" type="parTrans" cxnId="{104D4AC0-D2E7-46AB-8218-C9E98068844C}">
      <dgm:prSet/>
      <dgm:spPr/>
      <dgm:t>
        <a:bodyPr/>
        <a:lstStyle/>
        <a:p>
          <a:endParaRPr lang="ru-RU" sz="3200"/>
        </a:p>
      </dgm:t>
    </dgm:pt>
    <dgm:pt modelId="{1BAFE287-58C7-4C50-A572-E6A54086FF27}" type="sibTrans" cxnId="{104D4AC0-D2E7-46AB-8218-C9E98068844C}">
      <dgm:prSet/>
      <dgm:spPr/>
      <dgm:t>
        <a:bodyPr/>
        <a:lstStyle/>
        <a:p>
          <a:endParaRPr lang="ru-RU" sz="3200"/>
        </a:p>
      </dgm:t>
    </dgm:pt>
    <dgm:pt modelId="{A92F8844-1939-499E-999F-D7858C62F320}">
      <dgm:prSet custT="1"/>
      <dgm:spPr/>
      <dgm:t>
        <a:bodyPr/>
        <a:lstStyle/>
        <a:p>
          <a:pPr rtl="0"/>
          <a:r>
            <a:rPr lang="ru-RU" sz="2400" dirty="0" smtClean="0"/>
            <a:t> какова его внешность</a:t>
          </a:r>
          <a:endParaRPr lang="ru-RU" sz="2400" dirty="0"/>
        </a:p>
      </dgm:t>
    </dgm:pt>
    <dgm:pt modelId="{A35E2104-F405-4B04-8D35-B1C3DEE1ADAB}" type="parTrans" cxnId="{422B7E56-BF0E-45A5-9C5E-09C93C8EE401}">
      <dgm:prSet/>
      <dgm:spPr/>
      <dgm:t>
        <a:bodyPr/>
        <a:lstStyle/>
        <a:p>
          <a:endParaRPr lang="ru-RU" sz="3200"/>
        </a:p>
      </dgm:t>
    </dgm:pt>
    <dgm:pt modelId="{57DE38AA-CE97-421E-95A7-353EDB3EF1D9}" type="sibTrans" cxnId="{422B7E56-BF0E-45A5-9C5E-09C93C8EE401}">
      <dgm:prSet/>
      <dgm:spPr/>
      <dgm:t>
        <a:bodyPr/>
        <a:lstStyle/>
        <a:p>
          <a:endParaRPr lang="ru-RU" sz="3200"/>
        </a:p>
      </dgm:t>
    </dgm:pt>
    <dgm:pt modelId="{D3196B39-E20D-4445-AC55-A08D38FB5073}">
      <dgm:prSet custT="1"/>
      <dgm:spPr/>
      <dgm:t>
        <a:bodyPr/>
        <a:lstStyle/>
        <a:p>
          <a:pPr rtl="0"/>
          <a:r>
            <a:rPr lang="ru-RU" sz="2400" dirty="0" smtClean="0"/>
            <a:t> каковы его манеры</a:t>
          </a:r>
          <a:endParaRPr lang="ru-RU" sz="2400" dirty="0"/>
        </a:p>
      </dgm:t>
    </dgm:pt>
    <dgm:pt modelId="{3CA11604-D958-4374-8712-FBB1831E8CCE}" type="parTrans" cxnId="{F1662250-BF83-4D38-B7AD-12FC3B9BC497}">
      <dgm:prSet/>
      <dgm:spPr/>
      <dgm:t>
        <a:bodyPr/>
        <a:lstStyle/>
        <a:p>
          <a:endParaRPr lang="ru-RU" sz="3200"/>
        </a:p>
      </dgm:t>
    </dgm:pt>
    <dgm:pt modelId="{07ED5BF5-C73B-456F-9CF0-BA6692E71C69}" type="sibTrans" cxnId="{F1662250-BF83-4D38-B7AD-12FC3B9BC497}">
      <dgm:prSet/>
      <dgm:spPr/>
      <dgm:t>
        <a:bodyPr/>
        <a:lstStyle/>
        <a:p>
          <a:endParaRPr lang="ru-RU" sz="3200"/>
        </a:p>
      </dgm:t>
    </dgm:pt>
    <dgm:pt modelId="{F16E5D47-55C4-44D9-B488-2F3C6662D751}" type="pres">
      <dgm:prSet presAssocID="{AAECED9E-E6F5-4E3D-95E5-2B4F59D9E4E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027903F-5D4D-4BF5-940B-41C98B83A633}" type="pres">
      <dgm:prSet presAssocID="{AAECED9E-E6F5-4E3D-95E5-2B4F59D9E4E8}" presName="pyramid" presStyleLbl="node1" presStyleIdx="0" presStyleCnt="1"/>
      <dgm:spPr/>
    </dgm:pt>
    <dgm:pt modelId="{5B69CA19-FDEB-422F-AB8E-42419FA88560}" type="pres">
      <dgm:prSet presAssocID="{AAECED9E-E6F5-4E3D-95E5-2B4F59D9E4E8}" presName="theList" presStyleCnt="0"/>
      <dgm:spPr/>
    </dgm:pt>
    <dgm:pt modelId="{E510DD17-F9CB-46AB-9DB5-F7430B46B77C}" type="pres">
      <dgm:prSet presAssocID="{E679855B-5DF8-4667-B5DA-F113CDDC53EA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45EBC-65FA-40E8-AA4C-12D78352BF8E}" type="pres">
      <dgm:prSet presAssocID="{E679855B-5DF8-4667-B5DA-F113CDDC53EA}" presName="aSpace" presStyleCnt="0"/>
      <dgm:spPr/>
    </dgm:pt>
    <dgm:pt modelId="{CE722AD8-9553-44C0-B247-CD7960BC2CD7}" type="pres">
      <dgm:prSet presAssocID="{F8C667D4-C323-4935-82C0-29C62065376A}" presName="aNode" presStyleLbl="fgAcc1" presStyleIdx="1" presStyleCnt="8" custLinFactY="-4457" custLinFactNeighborX="2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06C5F-16BD-4CB9-B373-B943DB2F7CBD}" type="pres">
      <dgm:prSet presAssocID="{F8C667D4-C323-4935-82C0-29C62065376A}" presName="aSpace" presStyleCnt="0"/>
      <dgm:spPr/>
    </dgm:pt>
    <dgm:pt modelId="{2BFC1E74-864A-4464-9F0C-4CF70938F492}" type="pres">
      <dgm:prSet presAssocID="{3A001E9A-76A0-43B6-9C51-645DF9AC2595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CDBB1-2C65-436C-86EF-EDD75CA233E2}" type="pres">
      <dgm:prSet presAssocID="{3A001E9A-76A0-43B6-9C51-645DF9AC2595}" presName="aSpace" presStyleCnt="0"/>
      <dgm:spPr/>
    </dgm:pt>
    <dgm:pt modelId="{2E9A92E0-E39C-4676-802F-34D48A3E7C57}" type="pres">
      <dgm:prSet presAssocID="{DF2D57FA-4B47-4836-A4A5-2B6DF495D45A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01FF8-CD9A-49AC-9A46-53709574C67D}" type="pres">
      <dgm:prSet presAssocID="{DF2D57FA-4B47-4836-A4A5-2B6DF495D45A}" presName="aSpace" presStyleCnt="0"/>
      <dgm:spPr/>
    </dgm:pt>
    <dgm:pt modelId="{50BBB400-C2A6-41DA-8B59-83FA63847570}" type="pres">
      <dgm:prSet presAssocID="{E23076B3-9540-4F34-A95D-CB70035BBE31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38C59-04B8-4599-A27A-4C3C7B890191}" type="pres">
      <dgm:prSet presAssocID="{E23076B3-9540-4F34-A95D-CB70035BBE31}" presName="aSpace" presStyleCnt="0"/>
      <dgm:spPr/>
    </dgm:pt>
    <dgm:pt modelId="{2D65D9E6-C640-47E8-BC8E-BCA7CC2EAC49}" type="pres">
      <dgm:prSet presAssocID="{44FAE4B6-0854-4A2B-BFC4-FE4830EB91DF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5BE7F-03AD-429F-A578-F6C609AA69C2}" type="pres">
      <dgm:prSet presAssocID="{44FAE4B6-0854-4A2B-BFC4-FE4830EB91DF}" presName="aSpace" presStyleCnt="0"/>
      <dgm:spPr/>
    </dgm:pt>
    <dgm:pt modelId="{D22813B9-2C24-4D53-988D-B2B11D24BFEF}" type="pres">
      <dgm:prSet presAssocID="{A92F8844-1939-499E-999F-D7858C62F320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3084-DA96-4675-84EF-CA71180CAE57}" type="pres">
      <dgm:prSet presAssocID="{A92F8844-1939-499E-999F-D7858C62F320}" presName="aSpace" presStyleCnt="0"/>
      <dgm:spPr/>
    </dgm:pt>
    <dgm:pt modelId="{FD1EAEE3-0084-4474-B71E-C94A78381A25}" type="pres">
      <dgm:prSet presAssocID="{D3196B39-E20D-4445-AC55-A08D38FB5073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A4472-7805-4651-B9D5-4F5C6D761A7A}" type="pres">
      <dgm:prSet presAssocID="{D3196B39-E20D-4445-AC55-A08D38FB5073}" presName="aSpace" presStyleCnt="0"/>
      <dgm:spPr/>
    </dgm:pt>
  </dgm:ptLst>
  <dgm:cxnLst>
    <dgm:cxn modelId="{E454EB1F-9640-40DD-B43A-7E6065ECC803}" type="presOf" srcId="{D3196B39-E20D-4445-AC55-A08D38FB5073}" destId="{FD1EAEE3-0084-4474-B71E-C94A78381A25}" srcOrd="0" destOrd="0" presId="urn:microsoft.com/office/officeart/2005/8/layout/pyramid2"/>
    <dgm:cxn modelId="{104D4AC0-D2E7-46AB-8218-C9E98068844C}" srcId="{AAECED9E-E6F5-4E3D-95E5-2B4F59D9E4E8}" destId="{44FAE4B6-0854-4A2B-BFC4-FE4830EB91DF}" srcOrd="5" destOrd="0" parTransId="{276379CB-254B-4DD5-855A-39253C066DE2}" sibTransId="{1BAFE287-58C7-4C50-A572-E6A54086FF27}"/>
    <dgm:cxn modelId="{0FCBCD48-EFA4-4406-8FE4-6FE8803DEDCE}" type="presOf" srcId="{3A001E9A-76A0-43B6-9C51-645DF9AC2595}" destId="{2BFC1E74-864A-4464-9F0C-4CF70938F492}" srcOrd="0" destOrd="0" presId="urn:microsoft.com/office/officeart/2005/8/layout/pyramid2"/>
    <dgm:cxn modelId="{3710F30D-85C5-4E26-8ED9-E324C4E652DB}" srcId="{AAECED9E-E6F5-4E3D-95E5-2B4F59D9E4E8}" destId="{E679855B-5DF8-4667-B5DA-F113CDDC53EA}" srcOrd="0" destOrd="0" parTransId="{D94C8FFE-4391-477F-86CD-9486B001BAE4}" sibTransId="{69C0C728-19C7-4408-863D-3A131E8EA038}"/>
    <dgm:cxn modelId="{CBD54411-458B-4B64-8362-7FF5B94039AC}" srcId="{AAECED9E-E6F5-4E3D-95E5-2B4F59D9E4E8}" destId="{F8C667D4-C323-4935-82C0-29C62065376A}" srcOrd="1" destOrd="0" parTransId="{DDC58D91-56C0-4F59-9D2F-122D337A4063}" sibTransId="{2435EA1A-543C-4176-824E-3EAFE672A90C}"/>
    <dgm:cxn modelId="{991CBB25-2DE2-4184-8ED8-292ADC557D31}" type="presOf" srcId="{A92F8844-1939-499E-999F-D7858C62F320}" destId="{D22813B9-2C24-4D53-988D-B2B11D24BFEF}" srcOrd="0" destOrd="0" presId="urn:microsoft.com/office/officeart/2005/8/layout/pyramid2"/>
    <dgm:cxn modelId="{109C0808-6F70-4750-9586-9DF90A097964}" type="presOf" srcId="{E23076B3-9540-4F34-A95D-CB70035BBE31}" destId="{50BBB400-C2A6-41DA-8B59-83FA63847570}" srcOrd="0" destOrd="0" presId="urn:microsoft.com/office/officeart/2005/8/layout/pyramid2"/>
    <dgm:cxn modelId="{155888BE-B931-4453-94D9-9576E2A8402F}" type="presOf" srcId="{E679855B-5DF8-4667-B5DA-F113CDDC53EA}" destId="{E510DD17-F9CB-46AB-9DB5-F7430B46B77C}" srcOrd="0" destOrd="0" presId="urn:microsoft.com/office/officeart/2005/8/layout/pyramid2"/>
    <dgm:cxn modelId="{C2BF68EF-1C93-4A04-91B7-DD051EDC37C8}" srcId="{AAECED9E-E6F5-4E3D-95E5-2B4F59D9E4E8}" destId="{DF2D57FA-4B47-4836-A4A5-2B6DF495D45A}" srcOrd="3" destOrd="0" parTransId="{304BE08B-7394-4716-AC16-9C20FD795B17}" sibTransId="{DCAD9578-06FE-4601-BFEA-D8A6A86F03D4}"/>
    <dgm:cxn modelId="{B32F66B3-A92A-4D9F-A356-5CEC64EDF02E}" type="presOf" srcId="{44FAE4B6-0854-4A2B-BFC4-FE4830EB91DF}" destId="{2D65D9E6-C640-47E8-BC8E-BCA7CC2EAC49}" srcOrd="0" destOrd="0" presId="urn:microsoft.com/office/officeart/2005/8/layout/pyramid2"/>
    <dgm:cxn modelId="{C42FA435-A206-434B-9404-14BE99317E05}" type="presOf" srcId="{AAECED9E-E6F5-4E3D-95E5-2B4F59D9E4E8}" destId="{F16E5D47-55C4-44D9-B488-2F3C6662D751}" srcOrd="0" destOrd="0" presId="urn:microsoft.com/office/officeart/2005/8/layout/pyramid2"/>
    <dgm:cxn modelId="{8568B502-6752-4A24-B33F-7C07D79D5F0C}" srcId="{AAECED9E-E6F5-4E3D-95E5-2B4F59D9E4E8}" destId="{3A001E9A-76A0-43B6-9C51-645DF9AC2595}" srcOrd="2" destOrd="0" parTransId="{7BB6C258-B617-4EFD-ACB3-E49F83EF50FC}" sibTransId="{EB3720FC-09E3-40B2-B325-08E1A2868B09}"/>
    <dgm:cxn modelId="{4427946E-D9A1-44A2-9375-33AE2CF03776}" type="presOf" srcId="{DF2D57FA-4B47-4836-A4A5-2B6DF495D45A}" destId="{2E9A92E0-E39C-4676-802F-34D48A3E7C57}" srcOrd="0" destOrd="0" presId="urn:microsoft.com/office/officeart/2005/8/layout/pyramid2"/>
    <dgm:cxn modelId="{22DD039E-1C4E-4244-8D5E-BC0074C2967C}" srcId="{AAECED9E-E6F5-4E3D-95E5-2B4F59D9E4E8}" destId="{E23076B3-9540-4F34-A95D-CB70035BBE31}" srcOrd="4" destOrd="0" parTransId="{ED45C694-397C-4332-9178-0C4FAB624EB6}" sibTransId="{C77D0664-3219-493B-86AB-84796703B8C9}"/>
    <dgm:cxn modelId="{C7890D48-66DA-4941-A967-74B3EA003870}" type="presOf" srcId="{F8C667D4-C323-4935-82C0-29C62065376A}" destId="{CE722AD8-9553-44C0-B247-CD7960BC2CD7}" srcOrd="0" destOrd="0" presId="urn:microsoft.com/office/officeart/2005/8/layout/pyramid2"/>
    <dgm:cxn modelId="{422B7E56-BF0E-45A5-9C5E-09C93C8EE401}" srcId="{AAECED9E-E6F5-4E3D-95E5-2B4F59D9E4E8}" destId="{A92F8844-1939-499E-999F-D7858C62F320}" srcOrd="6" destOrd="0" parTransId="{A35E2104-F405-4B04-8D35-B1C3DEE1ADAB}" sibTransId="{57DE38AA-CE97-421E-95A7-353EDB3EF1D9}"/>
    <dgm:cxn modelId="{F1662250-BF83-4D38-B7AD-12FC3B9BC497}" srcId="{AAECED9E-E6F5-4E3D-95E5-2B4F59D9E4E8}" destId="{D3196B39-E20D-4445-AC55-A08D38FB5073}" srcOrd="7" destOrd="0" parTransId="{3CA11604-D958-4374-8712-FBB1831E8CCE}" sibTransId="{07ED5BF5-C73B-456F-9CF0-BA6692E71C69}"/>
    <dgm:cxn modelId="{7BB0D472-F321-47D1-881E-662717425374}" type="presParOf" srcId="{F16E5D47-55C4-44D9-B488-2F3C6662D751}" destId="{B027903F-5D4D-4BF5-940B-41C98B83A633}" srcOrd="0" destOrd="0" presId="urn:microsoft.com/office/officeart/2005/8/layout/pyramid2"/>
    <dgm:cxn modelId="{2EECA5F8-3F4E-468B-B511-94B66A23336D}" type="presParOf" srcId="{F16E5D47-55C4-44D9-B488-2F3C6662D751}" destId="{5B69CA19-FDEB-422F-AB8E-42419FA88560}" srcOrd="1" destOrd="0" presId="urn:microsoft.com/office/officeart/2005/8/layout/pyramid2"/>
    <dgm:cxn modelId="{C8E65ECD-3FB9-449F-AAB3-7096F21CC4D0}" type="presParOf" srcId="{5B69CA19-FDEB-422F-AB8E-42419FA88560}" destId="{E510DD17-F9CB-46AB-9DB5-F7430B46B77C}" srcOrd="0" destOrd="0" presId="urn:microsoft.com/office/officeart/2005/8/layout/pyramid2"/>
    <dgm:cxn modelId="{B09810BB-5B71-40B5-BEF9-C8AF0FC3D38F}" type="presParOf" srcId="{5B69CA19-FDEB-422F-AB8E-42419FA88560}" destId="{A1045EBC-65FA-40E8-AA4C-12D78352BF8E}" srcOrd="1" destOrd="0" presId="urn:microsoft.com/office/officeart/2005/8/layout/pyramid2"/>
    <dgm:cxn modelId="{0ECE1CB5-CD26-465F-B9D2-FDDD972F2ED0}" type="presParOf" srcId="{5B69CA19-FDEB-422F-AB8E-42419FA88560}" destId="{CE722AD8-9553-44C0-B247-CD7960BC2CD7}" srcOrd="2" destOrd="0" presId="urn:microsoft.com/office/officeart/2005/8/layout/pyramid2"/>
    <dgm:cxn modelId="{FE20F48A-1101-4AD1-87CE-9F050CA583F9}" type="presParOf" srcId="{5B69CA19-FDEB-422F-AB8E-42419FA88560}" destId="{01C06C5F-16BD-4CB9-B373-B943DB2F7CBD}" srcOrd="3" destOrd="0" presId="urn:microsoft.com/office/officeart/2005/8/layout/pyramid2"/>
    <dgm:cxn modelId="{46C1FE54-0CE7-4AB3-863B-A6CE972E6BB7}" type="presParOf" srcId="{5B69CA19-FDEB-422F-AB8E-42419FA88560}" destId="{2BFC1E74-864A-4464-9F0C-4CF70938F492}" srcOrd="4" destOrd="0" presId="urn:microsoft.com/office/officeart/2005/8/layout/pyramid2"/>
    <dgm:cxn modelId="{A4666C6D-C292-4ECA-BF9C-7249BB3D2044}" type="presParOf" srcId="{5B69CA19-FDEB-422F-AB8E-42419FA88560}" destId="{AD2CDBB1-2C65-436C-86EF-EDD75CA233E2}" srcOrd="5" destOrd="0" presId="urn:microsoft.com/office/officeart/2005/8/layout/pyramid2"/>
    <dgm:cxn modelId="{3EB0FF15-1DEB-4FFA-A43E-37AA9D8913B6}" type="presParOf" srcId="{5B69CA19-FDEB-422F-AB8E-42419FA88560}" destId="{2E9A92E0-E39C-4676-802F-34D48A3E7C57}" srcOrd="6" destOrd="0" presId="urn:microsoft.com/office/officeart/2005/8/layout/pyramid2"/>
    <dgm:cxn modelId="{C87080EE-1484-43C9-83AF-93678B2E4FF2}" type="presParOf" srcId="{5B69CA19-FDEB-422F-AB8E-42419FA88560}" destId="{3F501FF8-CD9A-49AC-9A46-53709574C67D}" srcOrd="7" destOrd="0" presId="urn:microsoft.com/office/officeart/2005/8/layout/pyramid2"/>
    <dgm:cxn modelId="{3D459FDC-8CFB-4E64-A5ED-17FD29DBA8A9}" type="presParOf" srcId="{5B69CA19-FDEB-422F-AB8E-42419FA88560}" destId="{50BBB400-C2A6-41DA-8B59-83FA63847570}" srcOrd="8" destOrd="0" presId="urn:microsoft.com/office/officeart/2005/8/layout/pyramid2"/>
    <dgm:cxn modelId="{D9806832-2441-4644-B5F9-4649198DCEC0}" type="presParOf" srcId="{5B69CA19-FDEB-422F-AB8E-42419FA88560}" destId="{08538C59-04B8-4599-A27A-4C3C7B890191}" srcOrd="9" destOrd="0" presId="urn:microsoft.com/office/officeart/2005/8/layout/pyramid2"/>
    <dgm:cxn modelId="{2407777A-3201-4F60-98FC-40DF1EC417F3}" type="presParOf" srcId="{5B69CA19-FDEB-422F-AB8E-42419FA88560}" destId="{2D65D9E6-C640-47E8-BC8E-BCA7CC2EAC49}" srcOrd="10" destOrd="0" presId="urn:microsoft.com/office/officeart/2005/8/layout/pyramid2"/>
    <dgm:cxn modelId="{BCC5B386-752A-40EC-A7F8-730675199D00}" type="presParOf" srcId="{5B69CA19-FDEB-422F-AB8E-42419FA88560}" destId="{06B5BE7F-03AD-429F-A578-F6C609AA69C2}" srcOrd="11" destOrd="0" presId="urn:microsoft.com/office/officeart/2005/8/layout/pyramid2"/>
    <dgm:cxn modelId="{0E88871F-3ED4-4D17-B2D0-291C1DB26ACB}" type="presParOf" srcId="{5B69CA19-FDEB-422F-AB8E-42419FA88560}" destId="{D22813B9-2C24-4D53-988D-B2B11D24BFEF}" srcOrd="12" destOrd="0" presId="urn:microsoft.com/office/officeart/2005/8/layout/pyramid2"/>
    <dgm:cxn modelId="{A202C461-C51E-4F7D-9D82-C77D36CE9500}" type="presParOf" srcId="{5B69CA19-FDEB-422F-AB8E-42419FA88560}" destId="{7DD83084-DA96-4675-84EF-CA71180CAE57}" srcOrd="13" destOrd="0" presId="urn:microsoft.com/office/officeart/2005/8/layout/pyramid2"/>
    <dgm:cxn modelId="{94E10FCA-6069-48FB-AB6C-1B3D6A244E2C}" type="presParOf" srcId="{5B69CA19-FDEB-422F-AB8E-42419FA88560}" destId="{FD1EAEE3-0084-4474-B71E-C94A78381A25}" srcOrd="14" destOrd="0" presId="urn:microsoft.com/office/officeart/2005/8/layout/pyramid2"/>
    <dgm:cxn modelId="{FFC5B81C-78E6-45E3-8229-D964E6341BD9}" type="presParOf" srcId="{5B69CA19-FDEB-422F-AB8E-42419FA88560}" destId="{AD3A4472-7805-4651-B9D5-4F5C6D761A7A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CED9E-E6F5-4E3D-95E5-2B4F59D9E4E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79855B-5DF8-4667-B5DA-F113CDDC53EA}">
      <dgm:prSet custT="1"/>
      <dgm:spPr/>
      <dgm:t>
        <a:bodyPr/>
        <a:lstStyle/>
        <a:p>
          <a:pPr rtl="0"/>
          <a:r>
            <a:rPr lang="ru-RU" sz="2400" dirty="0" smtClean="0"/>
            <a:t>адаптивная</a:t>
          </a:r>
          <a:endParaRPr lang="ru-RU" sz="2400" dirty="0"/>
        </a:p>
      </dgm:t>
    </dgm:pt>
    <dgm:pt modelId="{D94C8FFE-4391-477F-86CD-9486B001BAE4}" type="parTrans" cxnId="{3710F30D-85C5-4E26-8ED9-E324C4E652DB}">
      <dgm:prSet/>
      <dgm:spPr/>
      <dgm:t>
        <a:bodyPr/>
        <a:lstStyle/>
        <a:p>
          <a:endParaRPr lang="ru-RU" sz="3200"/>
        </a:p>
      </dgm:t>
    </dgm:pt>
    <dgm:pt modelId="{69C0C728-19C7-4408-863D-3A131E8EA038}" type="sibTrans" cxnId="{3710F30D-85C5-4E26-8ED9-E324C4E652DB}">
      <dgm:prSet/>
      <dgm:spPr/>
      <dgm:t>
        <a:bodyPr/>
        <a:lstStyle/>
        <a:p>
          <a:endParaRPr lang="ru-RU" sz="3200"/>
        </a:p>
      </dgm:t>
    </dgm:pt>
    <dgm:pt modelId="{F8C667D4-C323-4935-82C0-29C62065376A}">
      <dgm:prSet custT="1"/>
      <dgm:spPr/>
      <dgm:t>
        <a:bodyPr/>
        <a:lstStyle/>
        <a:p>
          <a:pPr rtl="0"/>
          <a:r>
            <a:rPr lang="ru-RU" sz="2400" dirty="0" smtClean="0"/>
            <a:t>коммуникативная</a:t>
          </a:r>
          <a:endParaRPr lang="ru-RU" sz="2400" dirty="0"/>
        </a:p>
      </dgm:t>
    </dgm:pt>
    <dgm:pt modelId="{DDC58D91-56C0-4F59-9D2F-122D337A4063}" type="parTrans" cxnId="{CBD54411-458B-4B64-8362-7FF5B94039AC}">
      <dgm:prSet/>
      <dgm:spPr/>
      <dgm:t>
        <a:bodyPr/>
        <a:lstStyle/>
        <a:p>
          <a:endParaRPr lang="ru-RU" sz="3200"/>
        </a:p>
      </dgm:t>
    </dgm:pt>
    <dgm:pt modelId="{2435EA1A-543C-4176-824E-3EAFE672A90C}" type="sibTrans" cxnId="{CBD54411-458B-4B64-8362-7FF5B94039AC}">
      <dgm:prSet/>
      <dgm:spPr/>
      <dgm:t>
        <a:bodyPr/>
        <a:lstStyle/>
        <a:p>
          <a:endParaRPr lang="ru-RU" sz="3200"/>
        </a:p>
      </dgm:t>
    </dgm:pt>
    <dgm:pt modelId="{3A001E9A-76A0-43B6-9C51-645DF9AC2595}">
      <dgm:prSet custT="1"/>
      <dgm:spPr/>
      <dgm:t>
        <a:bodyPr/>
        <a:lstStyle/>
        <a:p>
          <a:pPr rtl="0"/>
          <a:r>
            <a:rPr lang="ru-RU" sz="2400" dirty="0" smtClean="0"/>
            <a:t>социализация</a:t>
          </a:r>
          <a:endParaRPr lang="ru-RU" sz="2400" dirty="0"/>
        </a:p>
      </dgm:t>
    </dgm:pt>
    <dgm:pt modelId="{7BB6C258-B617-4EFD-ACB3-E49F83EF50FC}" type="parTrans" cxnId="{8568B502-6752-4A24-B33F-7C07D79D5F0C}">
      <dgm:prSet/>
      <dgm:spPr/>
      <dgm:t>
        <a:bodyPr/>
        <a:lstStyle/>
        <a:p>
          <a:endParaRPr lang="ru-RU" sz="3200"/>
        </a:p>
      </dgm:t>
    </dgm:pt>
    <dgm:pt modelId="{EB3720FC-09E3-40B2-B325-08E1A2868B09}" type="sibTrans" cxnId="{8568B502-6752-4A24-B33F-7C07D79D5F0C}">
      <dgm:prSet/>
      <dgm:spPr/>
      <dgm:t>
        <a:bodyPr/>
        <a:lstStyle/>
        <a:p>
          <a:endParaRPr lang="ru-RU" sz="3200"/>
        </a:p>
      </dgm:t>
    </dgm:pt>
    <dgm:pt modelId="{DF2D57FA-4B47-4836-A4A5-2B6DF495D45A}">
      <dgm:prSet custT="1"/>
      <dgm:spPr/>
      <dgm:t>
        <a:bodyPr/>
        <a:lstStyle/>
        <a:p>
          <a:pPr rtl="0"/>
          <a:r>
            <a:rPr lang="ru-RU" sz="2400" dirty="0" smtClean="0"/>
            <a:t> индивидуализация</a:t>
          </a:r>
          <a:endParaRPr lang="ru-RU" sz="2400" dirty="0"/>
        </a:p>
      </dgm:t>
    </dgm:pt>
    <dgm:pt modelId="{304BE08B-7394-4716-AC16-9C20FD795B17}" type="parTrans" cxnId="{C2BF68EF-1C93-4A04-91B7-DD051EDC37C8}">
      <dgm:prSet/>
      <dgm:spPr/>
      <dgm:t>
        <a:bodyPr/>
        <a:lstStyle/>
        <a:p>
          <a:endParaRPr lang="ru-RU" sz="3200"/>
        </a:p>
      </dgm:t>
    </dgm:pt>
    <dgm:pt modelId="{DCAD9578-06FE-4601-BFEA-D8A6A86F03D4}" type="sibTrans" cxnId="{C2BF68EF-1C93-4A04-91B7-DD051EDC37C8}">
      <dgm:prSet/>
      <dgm:spPr/>
      <dgm:t>
        <a:bodyPr/>
        <a:lstStyle/>
        <a:p>
          <a:endParaRPr lang="ru-RU" sz="3200"/>
        </a:p>
      </dgm:t>
    </dgm:pt>
    <dgm:pt modelId="{F16E5D47-55C4-44D9-B488-2F3C6662D751}" type="pres">
      <dgm:prSet presAssocID="{AAECED9E-E6F5-4E3D-95E5-2B4F59D9E4E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027903F-5D4D-4BF5-940B-41C98B83A633}" type="pres">
      <dgm:prSet presAssocID="{AAECED9E-E6F5-4E3D-95E5-2B4F59D9E4E8}" presName="pyramid" presStyleLbl="node1" presStyleIdx="0" presStyleCnt="1"/>
      <dgm:spPr/>
    </dgm:pt>
    <dgm:pt modelId="{5B69CA19-FDEB-422F-AB8E-42419FA88560}" type="pres">
      <dgm:prSet presAssocID="{AAECED9E-E6F5-4E3D-95E5-2B4F59D9E4E8}" presName="theList" presStyleCnt="0"/>
      <dgm:spPr/>
    </dgm:pt>
    <dgm:pt modelId="{E510DD17-F9CB-46AB-9DB5-F7430B46B77C}" type="pres">
      <dgm:prSet presAssocID="{E679855B-5DF8-4667-B5DA-F113CDDC53E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45EBC-65FA-40E8-AA4C-12D78352BF8E}" type="pres">
      <dgm:prSet presAssocID="{E679855B-5DF8-4667-B5DA-F113CDDC53EA}" presName="aSpace" presStyleCnt="0"/>
      <dgm:spPr/>
    </dgm:pt>
    <dgm:pt modelId="{CE722AD8-9553-44C0-B247-CD7960BC2CD7}" type="pres">
      <dgm:prSet presAssocID="{F8C667D4-C323-4935-82C0-29C62065376A}" presName="aNode" presStyleLbl="fgAcc1" presStyleIdx="1" presStyleCnt="4" custLinFactNeighborX="231" custLinFactNeighborY="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06C5F-16BD-4CB9-B373-B943DB2F7CBD}" type="pres">
      <dgm:prSet presAssocID="{F8C667D4-C323-4935-82C0-29C62065376A}" presName="aSpace" presStyleCnt="0"/>
      <dgm:spPr/>
    </dgm:pt>
    <dgm:pt modelId="{2BFC1E74-864A-4464-9F0C-4CF70938F492}" type="pres">
      <dgm:prSet presAssocID="{3A001E9A-76A0-43B6-9C51-645DF9AC2595}" presName="aNode" presStyleLbl="fgAcc1" presStyleIdx="2" presStyleCnt="4" custLinFactNeighborX="231" custLinFactNeighborY="4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CDBB1-2C65-436C-86EF-EDD75CA233E2}" type="pres">
      <dgm:prSet presAssocID="{3A001E9A-76A0-43B6-9C51-645DF9AC2595}" presName="aSpace" presStyleCnt="0"/>
      <dgm:spPr/>
    </dgm:pt>
    <dgm:pt modelId="{2E9A92E0-E39C-4676-802F-34D48A3E7C57}" type="pres">
      <dgm:prSet presAssocID="{DF2D57FA-4B47-4836-A4A5-2B6DF495D45A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01FF8-CD9A-49AC-9A46-53709574C67D}" type="pres">
      <dgm:prSet presAssocID="{DF2D57FA-4B47-4836-A4A5-2B6DF495D45A}" presName="aSpace" presStyleCnt="0"/>
      <dgm:spPr/>
    </dgm:pt>
  </dgm:ptLst>
  <dgm:cxnLst>
    <dgm:cxn modelId="{87CA1BA2-CAE6-4D06-9285-66A6D0758BCD}" type="presOf" srcId="{DF2D57FA-4B47-4836-A4A5-2B6DF495D45A}" destId="{2E9A92E0-E39C-4676-802F-34D48A3E7C57}" srcOrd="0" destOrd="0" presId="urn:microsoft.com/office/officeart/2005/8/layout/pyramid2"/>
    <dgm:cxn modelId="{8568B502-6752-4A24-B33F-7C07D79D5F0C}" srcId="{AAECED9E-E6F5-4E3D-95E5-2B4F59D9E4E8}" destId="{3A001E9A-76A0-43B6-9C51-645DF9AC2595}" srcOrd="2" destOrd="0" parTransId="{7BB6C258-B617-4EFD-ACB3-E49F83EF50FC}" sibTransId="{EB3720FC-09E3-40B2-B325-08E1A2868B09}"/>
    <dgm:cxn modelId="{3710F30D-85C5-4E26-8ED9-E324C4E652DB}" srcId="{AAECED9E-E6F5-4E3D-95E5-2B4F59D9E4E8}" destId="{E679855B-5DF8-4667-B5DA-F113CDDC53EA}" srcOrd="0" destOrd="0" parTransId="{D94C8FFE-4391-477F-86CD-9486B001BAE4}" sibTransId="{69C0C728-19C7-4408-863D-3A131E8EA038}"/>
    <dgm:cxn modelId="{CBD54411-458B-4B64-8362-7FF5B94039AC}" srcId="{AAECED9E-E6F5-4E3D-95E5-2B4F59D9E4E8}" destId="{F8C667D4-C323-4935-82C0-29C62065376A}" srcOrd="1" destOrd="0" parTransId="{DDC58D91-56C0-4F59-9D2F-122D337A4063}" sibTransId="{2435EA1A-543C-4176-824E-3EAFE672A90C}"/>
    <dgm:cxn modelId="{30941803-AAAF-4BF7-8821-FC6FCDA36721}" type="presOf" srcId="{3A001E9A-76A0-43B6-9C51-645DF9AC2595}" destId="{2BFC1E74-864A-4464-9F0C-4CF70938F492}" srcOrd="0" destOrd="0" presId="urn:microsoft.com/office/officeart/2005/8/layout/pyramid2"/>
    <dgm:cxn modelId="{ADE24067-AC26-4DA0-90C1-3DD98340F910}" type="presOf" srcId="{F8C667D4-C323-4935-82C0-29C62065376A}" destId="{CE722AD8-9553-44C0-B247-CD7960BC2CD7}" srcOrd="0" destOrd="0" presId="urn:microsoft.com/office/officeart/2005/8/layout/pyramid2"/>
    <dgm:cxn modelId="{CEE1B740-19EC-4503-9A83-CE4A15EA3893}" type="presOf" srcId="{AAECED9E-E6F5-4E3D-95E5-2B4F59D9E4E8}" destId="{F16E5D47-55C4-44D9-B488-2F3C6662D751}" srcOrd="0" destOrd="0" presId="urn:microsoft.com/office/officeart/2005/8/layout/pyramid2"/>
    <dgm:cxn modelId="{C2BF68EF-1C93-4A04-91B7-DD051EDC37C8}" srcId="{AAECED9E-E6F5-4E3D-95E5-2B4F59D9E4E8}" destId="{DF2D57FA-4B47-4836-A4A5-2B6DF495D45A}" srcOrd="3" destOrd="0" parTransId="{304BE08B-7394-4716-AC16-9C20FD795B17}" sibTransId="{DCAD9578-06FE-4601-BFEA-D8A6A86F03D4}"/>
    <dgm:cxn modelId="{C2923648-F313-4A89-AA9E-0C21CCC611CD}" type="presOf" srcId="{E679855B-5DF8-4667-B5DA-F113CDDC53EA}" destId="{E510DD17-F9CB-46AB-9DB5-F7430B46B77C}" srcOrd="0" destOrd="0" presId="urn:microsoft.com/office/officeart/2005/8/layout/pyramid2"/>
    <dgm:cxn modelId="{F77B4FF3-FA8B-4726-9414-C4CDC5CB94D8}" type="presParOf" srcId="{F16E5D47-55C4-44D9-B488-2F3C6662D751}" destId="{B027903F-5D4D-4BF5-940B-41C98B83A633}" srcOrd="0" destOrd="0" presId="urn:microsoft.com/office/officeart/2005/8/layout/pyramid2"/>
    <dgm:cxn modelId="{BF53FCD2-CBED-466A-9C4D-BAF2A647E70B}" type="presParOf" srcId="{F16E5D47-55C4-44D9-B488-2F3C6662D751}" destId="{5B69CA19-FDEB-422F-AB8E-42419FA88560}" srcOrd="1" destOrd="0" presId="urn:microsoft.com/office/officeart/2005/8/layout/pyramid2"/>
    <dgm:cxn modelId="{CD0ABDEF-4744-406A-8580-8E75CA51D49E}" type="presParOf" srcId="{5B69CA19-FDEB-422F-AB8E-42419FA88560}" destId="{E510DD17-F9CB-46AB-9DB5-F7430B46B77C}" srcOrd="0" destOrd="0" presId="urn:microsoft.com/office/officeart/2005/8/layout/pyramid2"/>
    <dgm:cxn modelId="{9CCA5A30-669E-4537-A00D-5FF0A401DE70}" type="presParOf" srcId="{5B69CA19-FDEB-422F-AB8E-42419FA88560}" destId="{A1045EBC-65FA-40E8-AA4C-12D78352BF8E}" srcOrd="1" destOrd="0" presId="urn:microsoft.com/office/officeart/2005/8/layout/pyramid2"/>
    <dgm:cxn modelId="{D8248EB9-5512-412B-8D91-ED2FD17273FF}" type="presParOf" srcId="{5B69CA19-FDEB-422F-AB8E-42419FA88560}" destId="{CE722AD8-9553-44C0-B247-CD7960BC2CD7}" srcOrd="2" destOrd="0" presId="urn:microsoft.com/office/officeart/2005/8/layout/pyramid2"/>
    <dgm:cxn modelId="{3879FD25-2A29-4850-9D88-2C21AB63484E}" type="presParOf" srcId="{5B69CA19-FDEB-422F-AB8E-42419FA88560}" destId="{01C06C5F-16BD-4CB9-B373-B943DB2F7CBD}" srcOrd="3" destOrd="0" presId="urn:microsoft.com/office/officeart/2005/8/layout/pyramid2"/>
    <dgm:cxn modelId="{528C5AC5-0EEC-4EA5-BED0-AEC3AD2910B1}" type="presParOf" srcId="{5B69CA19-FDEB-422F-AB8E-42419FA88560}" destId="{2BFC1E74-864A-4464-9F0C-4CF70938F492}" srcOrd="4" destOrd="0" presId="urn:microsoft.com/office/officeart/2005/8/layout/pyramid2"/>
    <dgm:cxn modelId="{C8382ECD-CEE6-4004-A02A-63AFA22AD4E1}" type="presParOf" srcId="{5B69CA19-FDEB-422F-AB8E-42419FA88560}" destId="{AD2CDBB1-2C65-436C-86EF-EDD75CA233E2}" srcOrd="5" destOrd="0" presId="urn:microsoft.com/office/officeart/2005/8/layout/pyramid2"/>
    <dgm:cxn modelId="{8BE5A1E1-191F-4A6F-8E54-94E69197FA86}" type="presParOf" srcId="{5B69CA19-FDEB-422F-AB8E-42419FA88560}" destId="{2E9A92E0-E39C-4676-802F-34D48A3E7C57}" srcOrd="6" destOrd="0" presId="urn:microsoft.com/office/officeart/2005/8/layout/pyramid2"/>
    <dgm:cxn modelId="{724C3C8C-153C-4392-A221-E5CF6BFC4F3B}" type="presParOf" srcId="{5B69CA19-FDEB-422F-AB8E-42419FA88560}" destId="{3F501FF8-CD9A-49AC-9A46-53709574C67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8E4844-B598-4ED5-8BF9-CFD4B4DCC45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33D7E5-3BD7-4C6B-B896-F0D4BFC5DB84}">
      <dgm:prSet/>
      <dgm:spPr/>
      <dgm:t>
        <a:bodyPr/>
        <a:lstStyle/>
        <a:p>
          <a:pPr rtl="0"/>
          <a:r>
            <a:rPr lang="ru-RU" dirty="0" smtClean="0"/>
            <a:t> позитивного взаимодействия с учителями</a:t>
          </a:r>
          <a:endParaRPr lang="ru-RU" dirty="0"/>
        </a:p>
      </dgm:t>
    </dgm:pt>
    <dgm:pt modelId="{D5CA91E7-DB14-4451-A71A-100B932411B2}" type="parTrans" cxnId="{ECD99A3A-8370-48F5-815A-04637A07F603}">
      <dgm:prSet/>
      <dgm:spPr/>
      <dgm:t>
        <a:bodyPr/>
        <a:lstStyle/>
        <a:p>
          <a:endParaRPr lang="ru-RU"/>
        </a:p>
      </dgm:t>
    </dgm:pt>
    <dgm:pt modelId="{AE2DC8AC-A35D-4B28-A2CF-8ABCC41ACEA1}" type="sibTrans" cxnId="{ECD99A3A-8370-48F5-815A-04637A07F603}">
      <dgm:prSet/>
      <dgm:spPr/>
      <dgm:t>
        <a:bodyPr/>
        <a:lstStyle/>
        <a:p>
          <a:endParaRPr lang="ru-RU"/>
        </a:p>
      </dgm:t>
    </dgm:pt>
    <dgm:pt modelId="{6B209F01-66A8-463D-82DF-A61A76FF0762}">
      <dgm:prSet/>
      <dgm:spPr/>
      <dgm:t>
        <a:bodyPr/>
        <a:lstStyle/>
        <a:p>
          <a:pPr rtl="0"/>
          <a:r>
            <a:rPr lang="ru-RU" dirty="0" smtClean="0"/>
            <a:t> самореализации ученика в различных областях</a:t>
          </a:r>
          <a:endParaRPr lang="ru-RU" dirty="0"/>
        </a:p>
      </dgm:t>
    </dgm:pt>
    <dgm:pt modelId="{FA654153-0B68-437C-8C45-8EA81F2A8C84}" type="parTrans" cxnId="{0AF86E02-C6CD-43BA-BDD8-E444D7F71ADB}">
      <dgm:prSet/>
      <dgm:spPr/>
      <dgm:t>
        <a:bodyPr/>
        <a:lstStyle/>
        <a:p>
          <a:endParaRPr lang="ru-RU"/>
        </a:p>
      </dgm:t>
    </dgm:pt>
    <dgm:pt modelId="{CDCD2C40-B6B4-4BB1-9B04-DD29633ECC0A}" type="sibTrans" cxnId="{0AF86E02-C6CD-43BA-BDD8-E444D7F71ADB}">
      <dgm:prSet/>
      <dgm:spPr/>
      <dgm:t>
        <a:bodyPr/>
        <a:lstStyle/>
        <a:p>
          <a:endParaRPr lang="ru-RU"/>
        </a:p>
      </dgm:t>
    </dgm:pt>
    <dgm:pt modelId="{4127A95D-D691-4FD6-A5BF-287F5DB59C06}">
      <dgm:prSet/>
      <dgm:spPr/>
      <dgm:t>
        <a:bodyPr/>
        <a:lstStyle/>
        <a:p>
          <a:pPr rtl="0"/>
          <a:r>
            <a:rPr lang="ru-RU" dirty="0" smtClean="0"/>
            <a:t> общественного признания </a:t>
          </a:r>
          <a:r>
            <a:rPr lang="ru-RU" smtClean="0"/>
            <a:t>этой самореализации</a:t>
          </a:r>
          <a:endParaRPr lang="ru-RU" dirty="0"/>
        </a:p>
      </dgm:t>
    </dgm:pt>
    <dgm:pt modelId="{23087E67-C3DB-4B41-9FAB-0FC9A8FCCC33}" type="parTrans" cxnId="{2077AF2C-7EDC-4A61-BB5D-792BD9546802}">
      <dgm:prSet/>
      <dgm:spPr/>
      <dgm:t>
        <a:bodyPr/>
        <a:lstStyle/>
        <a:p>
          <a:endParaRPr lang="ru-RU"/>
        </a:p>
      </dgm:t>
    </dgm:pt>
    <dgm:pt modelId="{264EFBAE-D30D-495B-8A37-5BBA112B9781}" type="sibTrans" cxnId="{2077AF2C-7EDC-4A61-BB5D-792BD9546802}">
      <dgm:prSet/>
      <dgm:spPr/>
      <dgm:t>
        <a:bodyPr/>
        <a:lstStyle/>
        <a:p>
          <a:endParaRPr lang="ru-RU"/>
        </a:p>
      </dgm:t>
    </dgm:pt>
    <dgm:pt modelId="{EFA54F8C-229F-42F9-B757-20E9EB71DB91}" type="pres">
      <dgm:prSet presAssocID="{098E4844-B598-4ED5-8BF9-CFD4B4DCC45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D84451F-5848-4C46-BB8B-F37FEE1D02BA}" type="pres">
      <dgm:prSet presAssocID="{098E4844-B598-4ED5-8BF9-CFD4B4DCC457}" presName="pyramid" presStyleLbl="node1" presStyleIdx="0" presStyleCnt="1" custLinFactNeighborX="14978" custLinFactNeighborY="1176"/>
      <dgm:spPr/>
    </dgm:pt>
    <dgm:pt modelId="{BB695E91-B91E-44EA-BBA7-9DD09E272BA9}" type="pres">
      <dgm:prSet presAssocID="{098E4844-B598-4ED5-8BF9-CFD4B4DCC457}" presName="theList" presStyleCnt="0"/>
      <dgm:spPr/>
    </dgm:pt>
    <dgm:pt modelId="{0A6394CC-F862-47E1-83B2-5A881007EB7B}" type="pres">
      <dgm:prSet presAssocID="{0B33D7E5-3BD7-4C6B-B896-F0D4BFC5DB8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6E580-E5A4-4597-B7D6-91B32441F3A6}" type="pres">
      <dgm:prSet presAssocID="{0B33D7E5-3BD7-4C6B-B896-F0D4BFC5DB84}" presName="aSpace" presStyleCnt="0"/>
      <dgm:spPr/>
    </dgm:pt>
    <dgm:pt modelId="{F9FA46EF-3DD7-4757-98EA-53B1EA91FA49}" type="pres">
      <dgm:prSet presAssocID="{6B209F01-66A8-463D-82DF-A61A76FF076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FA9B2-0070-4204-BF78-923761A67887}" type="pres">
      <dgm:prSet presAssocID="{6B209F01-66A8-463D-82DF-A61A76FF0762}" presName="aSpace" presStyleCnt="0"/>
      <dgm:spPr/>
    </dgm:pt>
    <dgm:pt modelId="{A65B58A6-9739-4F82-9EFB-D003C9CDE06B}" type="pres">
      <dgm:prSet presAssocID="{4127A95D-D691-4FD6-A5BF-287F5DB59C0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C9446-4AF1-44C1-9575-163551EA95DD}" type="pres">
      <dgm:prSet presAssocID="{4127A95D-D691-4FD6-A5BF-287F5DB59C06}" presName="aSpace" presStyleCnt="0"/>
      <dgm:spPr/>
    </dgm:pt>
  </dgm:ptLst>
  <dgm:cxnLst>
    <dgm:cxn modelId="{26D5F4EF-1CE5-4ABB-BA23-CA7A08EF87A3}" type="presOf" srcId="{6B209F01-66A8-463D-82DF-A61A76FF0762}" destId="{F9FA46EF-3DD7-4757-98EA-53B1EA91FA49}" srcOrd="0" destOrd="0" presId="urn:microsoft.com/office/officeart/2005/8/layout/pyramid2"/>
    <dgm:cxn modelId="{2077AF2C-7EDC-4A61-BB5D-792BD9546802}" srcId="{098E4844-B598-4ED5-8BF9-CFD4B4DCC457}" destId="{4127A95D-D691-4FD6-A5BF-287F5DB59C06}" srcOrd="2" destOrd="0" parTransId="{23087E67-C3DB-4B41-9FAB-0FC9A8FCCC33}" sibTransId="{264EFBAE-D30D-495B-8A37-5BBA112B9781}"/>
    <dgm:cxn modelId="{7A98F711-C206-4818-922A-C35B763B3C6A}" type="presOf" srcId="{098E4844-B598-4ED5-8BF9-CFD4B4DCC457}" destId="{EFA54F8C-229F-42F9-B757-20E9EB71DB91}" srcOrd="0" destOrd="0" presId="urn:microsoft.com/office/officeart/2005/8/layout/pyramid2"/>
    <dgm:cxn modelId="{ECD99A3A-8370-48F5-815A-04637A07F603}" srcId="{098E4844-B598-4ED5-8BF9-CFD4B4DCC457}" destId="{0B33D7E5-3BD7-4C6B-B896-F0D4BFC5DB84}" srcOrd="0" destOrd="0" parTransId="{D5CA91E7-DB14-4451-A71A-100B932411B2}" sibTransId="{AE2DC8AC-A35D-4B28-A2CF-8ABCC41ACEA1}"/>
    <dgm:cxn modelId="{9670CBD8-78FA-4C3F-A3CD-6A79A209462C}" type="presOf" srcId="{4127A95D-D691-4FD6-A5BF-287F5DB59C06}" destId="{A65B58A6-9739-4F82-9EFB-D003C9CDE06B}" srcOrd="0" destOrd="0" presId="urn:microsoft.com/office/officeart/2005/8/layout/pyramid2"/>
    <dgm:cxn modelId="{DA86BA8D-1FB3-4FCB-9BF7-9032390A9CD3}" type="presOf" srcId="{0B33D7E5-3BD7-4C6B-B896-F0D4BFC5DB84}" destId="{0A6394CC-F862-47E1-83B2-5A881007EB7B}" srcOrd="0" destOrd="0" presId="urn:microsoft.com/office/officeart/2005/8/layout/pyramid2"/>
    <dgm:cxn modelId="{0AF86E02-C6CD-43BA-BDD8-E444D7F71ADB}" srcId="{098E4844-B598-4ED5-8BF9-CFD4B4DCC457}" destId="{6B209F01-66A8-463D-82DF-A61A76FF0762}" srcOrd="1" destOrd="0" parTransId="{FA654153-0B68-437C-8C45-8EA81F2A8C84}" sibTransId="{CDCD2C40-B6B4-4BB1-9B04-DD29633ECC0A}"/>
    <dgm:cxn modelId="{C4BAE645-B61A-448B-BA53-A8C7FB00B991}" type="presParOf" srcId="{EFA54F8C-229F-42F9-B757-20E9EB71DB91}" destId="{9D84451F-5848-4C46-BB8B-F37FEE1D02BA}" srcOrd="0" destOrd="0" presId="urn:microsoft.com/office/officeart/2005/8/layout/pyramid2"/>
    <dgm:cxn modelId="{48CA7D02-444F-43F4-8F64-4722862EB924}" type="presParOf" srcId="{EFA54F8C-229F-42F9-B757-20E9EB71DB91}" destId="{BB695E91-B91E-44EA-BBA7-9DD09E272BA9}" srcOrd="1" destOrd="0" presId="urn:microsoft.com/office/officeart/2005/8/layout/pyramid2"/>
    <dgm:cxn modelId="{EE201A6E-E44C-487C-941A-DE46917A2D7D}" type="presParOf" srcId="{BB695E91-B91E-44EA-BBA7-9DD09E272BA9}" destId="{0A6394CC-F862-47E1-83B2-5A881007EB7B}" srcOrd="0" destOrd="0" presId="urn:microsoft.com/office/officeart/2005/8/layout/pyramid2"/>
    <dgm:cxn modelId="{FEC81EA6-2935-4DCD-80AB-391ABD43AFE3}" type="presParOf" srcId="{BB695E91-B91E-44EA-BBA7-9DD09E272BA9}" destId="{2736E580-E5A4-4597-B7D6-91B32441F3A6}" srcOrd="1" destOrd="0" presId="urn:microsoft.com/office/officeart/2005/8/layout/pyramid2"/>
    <dgm:cxn modelId="{7757A99C-9AC7-4F8A-87F5-495352EEF112}" type="presParOf" srcId="{BB695E91-B91E-44EA-BBA7-9DD09E272BA9}" destId="{F9FA46EF-3DD7-4757-98EA-53B1EA91FA49}" srcOrd="2" destOrd="0" presId="urn:microsoft.com/office/officeart/2005/8/layout/pyramid2"/>
    <dgm:cxn modelId="{B6A3EF7C-630A-4083-A8C0-928F7D04EC12}" type="presParOf" srcId="{BB695E91-B91E-44EA-BBA7-9DD09E272BA9}" destId="{52AFA9B2-0070-4204-BF78-923761A67887}" srcOrd="3" destOrd="0" presId="urn:microsoft.com/office/officeart/2005/8/layout/pyramid2"/>
    <dgm:cxn modelId="{3709C1CA-68F4-4FB9-BB5B-DBB4560C3C8C}" type="presParOf" srcId="{BB695E91-B91E-44EA-BBA7-9DD09E272BA9}" destId="{A65B58A6-9739-4F82-9EFB-D003C9CDE06B}" srcOrd="4" destOrd="0" presId="urn:microsoft.com/office/officeart/2005/8/layout/pyramid2"/>
    <dgm:cxn modelId="{DFD32B73-D83D-4CD8-AA95-22DAD054747B}" type="presParOf" srcId="{BB695E91-B91E-44EA-BBA7-9DD09E272BA9}" destId="{5CDC9446-4AF1-44C1-9575-163551EA95D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ECED9E-E6F5-4E3D-95E5-2B4F59D9E4E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79855B-5DF8-4667-B5DA-F113CDDC53EA}">
      <dgm:prSet custT="1"/>
      <dgm:spPr/>
      <dgm:t>
        <a:bodyPr/>
        <a:lstStyle/>
        <a:p>
          <a:pPr rtl="0"/>
          <a:r>
            <a:rPr lang="ru-RU" sz="2400" dirty="0" smtClean="0"/>
            <a:t>переживать положительные эмоции</a:t>
          </a:r>
          <a:endParaRPr lang="ru-RU" sz="2400" dirty="0"/>
        </a:p>
      </dgm:t>
    </dgm:pt>
    <dgm:pt modelId="{D94C8FFE-4391-477F-86CD-9486B001BAE4}" type="parTrans" cxnId="{3710F30D-85C5-4E26-8ED9-E324C4E652DB}">
      <dgm:prSet/>
      <dgm:spPr/>
      <dgm:t>
        <a:bodyPr/>
        <a:lstStyle/>
        <a:p>
          <a:endParaRPr lang="ru-RU" sz="3200"/>
        </a:p>
      </dgm:t>
    </dgm:pt>
    <dgm:pt modelId="{69C0C728-19C7-4408-863D-3A131E8EA038}" type="sibTrans" cxnId="{3710F30D-85C5-4E26-8ED9-E324C4E652DB}">
      <dgm:prSet/>
      <dgm:spPr/>
      <dgm:t>
        <a:bodyPr/>
        <a:lstStyle/>
        <a:p>
          <a:endParaRPr lang="ru-RU" sz="3200"/>
        </a:p>
      </dgm:t>
    </dgm:pt>
    <dgm:pt modelId="{F8C667D4-C323-4935-82C0-29C62065376A}">
      <dgm:prSet custT="1"/>
      <dgm:spPr/>
      <dgm:t>
        <a:bodyPr/>
        <a:lstStyle/>
        <a:p>
          <a:pPr rtl="0"/>
          <a:r>
            <a:rPr lang="ru-RU" sz="2400" dirty="0" smtClean="0"/>
            <a:t>осознавать свои достоинства и проблемы</a:t>
          </a:r>
          <a:endParaRPr lang="ru-RU" sz="2400" dirty="0"/>
        </a:p>
      </dgm:t>
    </dgm:pt>
    <dgm:pt modelId="{DDC58D91-56C0-4F59-9D2F-122D337A4063}" type="parTrans" cxnId="{CBD54411-458B-4B64-8362-7FF5B94039AC}">
      <dgm:prSet/>
      <dgm:spPr/>
      <dgm:t>
        <a:bodyPr/>
        <a:lstStyle/>
        <a:p>
          <a:endParaRPr lang="ru-RU" sz="3200"/>
        </a:p>
      </dgm:t>
    </dgm:pt>
    <dgm:pt modelId="{2435EA1A-543C-4176-824E-3EAFE672A90C}" type="sibTrans" cxnId="{CBD54411-458B-4B64-8362-7FF5B94039AC}">
      <dgm:prSet/>
      <dgm:spPr/>
      <dgm:t>
        <a:bodyPr/>
        <a:lstStyle/>
        <a:p>
          <a:endParaRPr lang="ru-RU" sz="3200"/>
        </a:p>
      </dgm:t>
    </dgm:pt>
    <dgm:pt modelId="{3A001E9A-76A0-43B6-9C51-645DF9AC2595}">
      <dgm:prSet custT="1"/>
      <dgm:spPr/>
      <dgm:t>
        <a:bodyPr/>
        <a:lstStyle/>
        <a:p>
          <a:pPr rtl="0"/>
          <a:r>
            <a:rPr lang="ru-RU" sz="2400" dirty="0" smtClean="0"/>
            <a:t>гармонировать со средой сверстников</a:t>
          </a:r>
          <a:endParaRPr lang="ru-RU" sz="2400" dirty="0"/>
        </a:p>
      </dgm:t>
    </dgm:pt>
    <dgm:pt modelId="{7BB6C258-B617-4EFD-ACB3-E49F83EF50FC}" type="parTrans" cxnId="{8568B502-6752-4A24-B33F-7C07D79D5F0C}">
      <dgm:prSet/>
      <dgm:spPr/>
      <dgm:t>
        <a:bodyPr/>
        <a:lstStyle/>
        <a:p>
          <a:endParaRPr lang="ru-RU" sz="3200"/>
        </a:p>
      </dgm:t>
    </dgm:pt>
    <dgm:pt modelId="{EB3720FC-09E3-40B2-B325-08E1A2868B09}" type="sibTrans" cxnId="{8568B502-6752-4A24-B33F-7C07D79D5F0C}">
      <dgm:prSet/>
      <dgm:spPr/>
      <dgm:t>
        <a:bodyPr/>
        <a:lstStyle/>
        <a:p>
          <a:endParaRPr lang="ru-RU" sz="3200"/>
        </a:p>
      </dgm:t>
    </dgm:pt>
    <dgm:pt modelId="{DF2D57FA-4B47-4836-A4A5-2B6DF495D45A}">
      <dgm:prSet custT="1"/>
      <dgm:spPr/>
      <dgm:t>
        <a:bodyPr/>
        <a:lstStyle/>
        <a:p>
          <a:pPr rtl="0"/>
          <a:r>
            <a:rPr lang="ru-RU" sz="2400" dirty="0" smtClean="0"/>
            <a:t> повышать эффективность </a:t>
          </a:r>
          <a:r>
            <a:rPr lang="ru-RU" sz="2400" dirty="0" err="1" smtClean="0"/>
            <a:t>сомопрезентации</a:t>
          </a:r>
          <a:endParaRPr lang="ru-RU" sz="2400" dirty="0"/>
        </a:p>
      </dgm:t>
    </dgm:pt>
    <dgm:pt modelId="{304BE08B-7394-4716-AC16-9C20FD795B17}" type="parTrans" cxnId="{C2BF68EF-1C93-4A04-91B7-DD051EDC37C8}">
      <dgm:prSet/>
      <dgm:spPr/>
      <dgm:t>
        <a:bodyPr/>
        <a:lstStyle/>
        <a:p>
          <a:endParaRPr lang="ru-RU" sz="3200"/>
        </a:p>
      </dgm:t>
    </dgm:pt>
    <dgm:pt modelId="{DCAD9578-06FE-4601-BFEA-D8A6A86F03D4}" type="sibTrans" cxnId="{C2BF68EF-1C93-4A04-91B7-DD051EDC37C8}">
      <dgm:prSet/>
      <dgm:spPr/>
      <dgm:t>
        <a:bodyPr/>
        <a:lstStyle/>
        <a:p>
          <a:endParaRPr lang="ru-RU" sz="3200"/>
        </a:p>
      </dgm:t>
    </dgm:pt>
    <dgm:pt modelId="{F16E5D47-55C4-44D9-B488-2F3C6662D751}" type="pres">
      <dgm:prSet presAssocID="{AAECED9E-E6F5-4E3D-95E5-2B4F59D9E4E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027903F-5D4D-4BF5-940B-41C98B83A633}" type="pres">
      <dgm:prSet presAssocID="{AAECED9E-E6F5-4E3D-95E5-2B4F59D9E4E8}" presName="pyramid" presStyleLbl="node1" presStyleIdx="0" presStyleCnt="1"/>
      <dgm:spPr/>
    </dgm:pt>
    <dgm:pt modelId="{5B69CA19-FDEB-422F-AB8E-42419FA88560}" type="pres">
      <dgm:prSet presAssocID="{AAECED9E-E6F5-4E3D-95E5-2B4F59D9E4E8}" presName="theList" presStyleCnt="0"/>
      <dgm:spPr/>
    </dgm:pt>
    <dgm:pt modelId="{E510DD17-F9CB-46AB-9DB5-F7430B46B77C}" type="pres">
      <dgm:prSet presAssocID="{E679855B-5DF8-4667-B5DA-F113CDDC53E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45EBC-65FA-40E8-AA4C-12D78352BF8E}" type="pres">
      <dgm:prSet presAssocID="{E679855B-5DF8-4667-B5DA-F113CDDC53EA}" presName="aSpace" presStyleCnt="0"/>
      <dgm:spPr/>
    </dgm:pt>
    <dgm:pt modelId="{CE722AD8-9553-44C0-B247-CD7960BC2CD7}" type="pres">
      <dgm:prSet presAssocID="{F8C667D4-C323-4935-82C0-29C62065376A}" presName="aNode" presStyleLbl="fgAcc1" presStyleIdx="1" presStyleCnt="4" custLinFactNeighborX="231" custLinFactNeighborY="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06C5F-16BD-4CB9-B373-B943DB2F7CBD}" type="pres">
      <dgm:prSet presAssocID="{F8C667D4-C323-4935-82C0-29C62065376A}" presName="aSpace" presStyleCnt="0"/>
      <dgm:spPr/>
    </dgm:pt>
    <dgm:pt modelId="{2BFC1E74-864A-4464-9F0C-4CF70938F492}" type="pres">
      <dgm:prSet presAssocID="{3A001E9A-76A0-43B6-9C51-645DF9AC2595}" presName="aNode" presStyleLbl="fgAcc1" presStyleIdx="2" presStyleCnt="4" custLinFactNeighborX="231" custLinFactNeighborY="4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CDBB1-2C65-436C-86EF-EDD75CA233E2}" type="pres">
      <dgm:prSet presAssocID="{3A001E9A-76A0-43B6-9C51-645DF9AC2595}" presName="aSpace" presStyleCnt="0"/>
      <dgm:spPr/>
    </dgm:pt>
    <dgm:pt modelId="{2E9A92E0-E39C-4676-802F-34D48A3E7C57}" type="pres">
      <dgm:prSet presAssocID="{DF2D57FA-4B47-4836-A4A5-2B6DF495D45A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01FF8-CD9A-49AC-9A46-53709574C67D}" type="pres">
      <dgm:prSet presAssocID="{DF2D57FA-4B47-4836-A4A5-2B6DF495D45A}" presName="aSpace" presStyleCnt="0"/>
      <dgm:spPr/>
    </dgm:pt>
  </dgm:ptLst>
  <dgm:cxnLst>
    <dgm:cxn modelId="{3710F30D-85C5-4E26-8ED9-E324C4E652DB}" srcId="{AAECED9E-E6F5-4E3D-95E5-2B4F59D9E4E8}" destId="{E679855B-5DF8-4667-B5DA-F113CDDC53EA}" srcOrd="0" destOrd="0" parTransId="{D94C8FFE-4391-477F-86CD-9486B001BAE4}" sibTransId="{69C0C728-19C7-4408-863D-3A131E8EA038}"/>
    <dgm:cxn modelId="{CBD54411-458B-4B64-8362-7FF5B94039AC}" srcId="{AAECED9E-E6F5-4E3D-95E5-2B4F59D9E4E8}" destId="{F8C667D4-C323-4935-82C0-29C62065376A}" srcOrd="1" destOrd="0" parTransId="{DDC58D91-56C0-4F59-9D2F-122D337A4063}" sibTransId="{2435EA1A-543C-4176-824E-3EAFE672A90C}"/>
    <dgm:cxn modelId="{C2BF68EF-1C93-4A04-91B7-DD051EDC37C8}" srcId="{AAECED9E-E6F5-4E3D-95E5-2B4F59D9E4E8}" destId="{DF2D57FA-4B47-4836-A4A5-2B6DF495D45A}" srcOrd="3" destOrd="0" parTransId="{304BE08B-7394-4716-AC16-9C20FD795B17}" sibTransId="{DCAD9578-06FE-4601-BFEA-D8A6A86F03D4}"/>
    <dgm:cxn modelId="{36A3C061-053B-4A8D-8920-783D4A32A492}" type="presOf" srcId="{DF2D57FA-4B47-4836-A4A5-2B6DF495D45A}" destId="{2E9A92E0-E39C-4676-802F-34D48A3E7C57}" srcOrd="0" destOrd="0" presId="urn:microsoft.com/office/officeart/2005/8/layout/pyramid2"/>
    <dgm:cxn modelId="{8568B502-6752-4A24-B33F-7C07D79D5F0C}" srcId="{AAECED9E-E6F5-4E3D-95E5-2B4F59D9E4E8}" destId="{3A001E9A-76A0-43B6-9C51-645DF9AC2595}" srcOrd="2" destOrd="0" parTransId="{7BB6C258-B617-4EFD-ACB3-E49F83EF50FC}" sibTransId="{EB3720FC-09E3-40B2-B325-08E1A2868B09}"/>
    <dgm:cxn modelId="{0EACEF64-B101-4269-94BE-2CC4A01FF02E}" type="presOf" srcId="{E679855B-5DF8-4667-B5DA-F113CDDC53EA}" destId="{E510DD17-F9CB-46AB-9DB5-F7430B46B77C}" srcOrd="0" destOrd="0" presId="urn:microsoft.com/office/officeart/2005/8/layout/pyramid2"/>
    <dgm:cxn modelId="{C36E2369-E514-4FD4-9309-B440CE91A81C}" type="presOf" srcId="{AAECED9E-E6F5-4E3D-95E5-2B4F59D9E4E8}" destId="{F16E5D47-55C4-44D9-B488-2F3C6662D751}" srcOrd="0" destOrd="0" presId="urn:microsoft.com/office/officeart/2005/8/layout/pyramid2"/>
    <dgm:cxn modelId="{C9A3F33A-DAE5-4A98-AB9E-F2DD5937C5B1}" type="presOf" srcId="{3A001E9A-76A0-43B6-9C51-645DF9AC2595}" destId="{2BFC1E74-864A-4464-9F0C-4CF70938F492}" srcOrd="0" destOrd="0" presId="urn:microsoft.com/office/officeart/2005/8/layout/pyramid2"/>
    <dgm:cxn modelId="{58AC53B1-730A-46E6-914D-D23DE2704CFC}" type="presOf" srcId="{F8C667D4-C323-4935-82C0-29C62065376A}" destId="{CE722AD8-9553-44C0-B247-CD7960BC2CD7}" srcOrd="0" destOrd="0" presId="urn:microsoft.com/office/officeart/2005/8/layout/pyramid2"/>
    <dgm:cxn modelId="{176787A1-8D01-426B-8CF1-8F2A4B539EE4}" type="presParOf" srcId="{F16E5D47-55C4-44D9-B488-2F3C6662D751}" destId="{B027903F-5D4D-4BF5-940B-41C98B83A633}" srcOrd="0" destOrd="0" presId="urn:microsoft.com/office/officeart/2005/8/layout/pyramid2"/>
    <dgm:cxn modelId="{225A9848-03C7-4D82-8320-89EEA7C39836}" type="presParOf" srcId="{F16E5D47-55C4-44D9-B488-2F3C6662D751}" destId="{5B69CA19-FDEB-422F-AB8E-42419FA88560}" srcOrd="1" destOrd="0" presId="urn:microsoft.com/office/officeart/2005/8/layout/pyramid2"/>
    <dgm:cxn modelId="{C15B6A83-E16E-45FA-8BA7-E500E5144ED5}" type="presParOf" srcId="{5B69CA19-FDEB-422F-AB8E-42419FA88560}" destId="{E510DD17-F9CB-46AB-9DB5-F7430B46B77C}" srcOrd="0" destOrd="0" presId="urn:microsoft.com/office/officeart/2005/8/layout/pyramid2"/>
    <dgm:cxn modelId="{80B2BE8A-6F42-4072-B3D9-CB007E1EC8BF}" type="presParOf" srcId="{5B69CA19-FDEB-422F-AB8E-42419FA88560}" destId="{A1045EBC-65FA-40E8-AA4C-12D78352BF8E}" srcOrd="1" destOrd="0" presId="urn:microsoft.com/office/officeart/2005/8/layout/pyramid2"/>
    <dgm:cxn modelId="{F65F96A5-497E-4FF2-8C67-E6DA049DF3BE}" type="presParOf" srcId="{5B69CA19-FDEB-422F-AB8E-42419FA88560}" destId="{CE722AD8-9553-44C0-B247-CD7960BC2CD7}" srcOrd="2" destOrd="0" presId="urn:microsoft.com/office/officeart/2005/8/layout/pyramid2"/>
    <dgm:cxn modelId="{6D70A79D-6A52-4CC1-BDE1-FF27A67E09A1}" type="presParOf" srcId="{5B69CA19-FDEB-422F-AB8E-42419FA88560}" destId="{01C06C5F-16BD-4CB9-B373-B943DB2F7CBD}" srcOrd="3" destOrd="0" presId="urn:microsoft.com/office/officeart/2005/8/layout/pyramid2"/>
    <dgm:cxn modelId="{CCB59C37-E413-4315-8A95-C731B99DCDCB}" type="presParOf" srcId="{5B69CA19-FDEB-422F-AB8E-42419FA88560}" destId="{2BFC1E74-864A-4464-9F0C-4CF70938F492}" srcOrd="4" destOrd="0" presId="urn:microsoft.com/office/officeart/2005/8/layout/pyramid2"/>
    <dgm:cxn modelId="{0353C1BA-D030-40A4-A913-F07A3E8CD59E}" type="presParOf" srcId="{5B69CA19-FDEB-422F-AB8E-42419FA88560}" destId="{AD2CDBB1-2C65-436C-86EF-EDD75CA233E2}" srcOrd="5" destOrd="0" presId="urn:microsoft.com/office/officeart/2005/8/layout/pyramid2"/>
    <dgm:cxn modelId="{D88E5163-85CC-4CF4-ACA8-D32654873C54}" type="presParOf" srcId="{5B69CA19-FDEB-422F-AB8E-42419FA88560}" destId="{2E9A92E0-E39C-4676-802F-34D48A3E7C57}" srcOrd="6" destOrd="0" presId="urn:microsoft.com/office/officeart/2005/8/layout/pyramid2"/>
    <dgm:cxn modelId="{CEB3901F-4EEC-4C41-AB5B-A2D0F1B7CD8E}" type="presParOf" srcId="{5B69CA19-FDEB-422F-AB8E-42419FA88560}" destId="{3F501FF8-CD9A-49AC-9A46-53709574C67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C95B5-5015-4CE6-A818-20E1197FF631}">
      <dsp:nvSpPr>
        <dsp:cNvPr id="0" name=""/>
        <dsp:cNvSpPr/>
      </dsp:nvSpPr>
      <dsp:spPr>
        <a:xfrm>
          <a:off x="685799" y="0"/>
          <a:ext cx="77724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0933E-304B-41E1-898E-806637D7C697}">
      <dsp:nvSpPr>
        <dsp:cNvPr id="0" name=""/>
        <dsp:cNvSpPr/>
      </dsp:nvSpPr>
      <dsp:spPr>
        <a:xfrm>
          <a:off x="2999" y="1219199"/>
          <a:ext cx="279150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Природные качества</a:t>
          </a:r>
          <a:endParaRPr lang="ru-RU" sz="2000" kern="1200" dirty="0"/>
        </a:p>
      </dsp:txBody>
      <dsp:txXfrm>
        <a:off x="82354" y="1298554"/>
        <a:ext cx="2632794" cy="1466890"/>
      </dsp:txXfrm>
    </dsp:sp>
    <dsp:sp modelId="{8E5A7DDF-6849-4846-A35B-FA44DF760808}">
      <dsp:nvSpPr>
        <dsp:cNvPr id="0" name=""/>
        <dsp:cNvSpPr/>
      </dsp:nvSpPr>
      <dsp:spPr>
        <a:xfrm>
          <a:off x="3176247" y="1219199"/>
          <a:ext cx="279150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Качества, привитые образованием и воспитанием</a:t>
          </a:r>
          <a:endParaRPr lang="ru-RU" sz="2000" kern="1200" dirty="0"/>
        </a:p>
      </dsp:txBody>
      <dsp:txXfrm>
        <a:off x="3255602" y="1298554"/>
        <a:ext cx="2632794" cy="1466890"/>
      </dsp:txXfrm>
    </dsp:sp>
    <dsp:sp modelId="{602D7068-D051-47FA-9776-C3B30DC91A68}">
      <dsp:nvSpPr>
        <dsp:cNvPr id="0" name=""/>
        <dsp:cNvSpPr/>
      </dsp:nvSpPr>
      <dsp:spPr>
        <a:xfrm>
          <a:off x="6349496" y="1219199"/>
          <a:ext cx="279150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Качества, обретенные с жизненным и профессиональным опытом</a:t>
          </a:r>
          <a:endParaRPr lang="ru-RU" sz="2000" kern="1200" dirty="0"/>
        </a:p>
      </dsp:txBody>
      <dsp:txXfrm>
        <a:off x="6428851" y="1298554"/>
        <a:ext cx="2632794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C307E-29AE-4D98-8553-0B96D3645034}">
      <dsp:nvSpPr>
        <dsp:cNvPr id="0" name=""/>
        <dsp:cNvSpPr/>
      </dsp:nvSpPr>
      <dsp:spPr>
        <a:xfrm>
          <a:off x="99387" y="0"/>
          <a:ext cx="6597352" cy="65973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92BAE-C01D-4802-AF7D-39E542438075}">
      <dsp:nvSpPr>
        <dsp:cNvPr id="0" name=""/>
        <dsp:cNvSpPr/>
      </dsp:nvSpPr>
      <dsp:spPr>
        <a:xfrm>
          <a:off x="3619998" y="663641"/>
          <a:ext cx="4288278" cy="425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образ</a:t>
          </a:r>
          <a:endParaRPr lang="en-US" sz="2200" kern="1200" dirty="0"/>
        </a:p>
      </dsp:txBody>
      <dsp:txXfrm>
        <a:off x="3640787" y="684430"/>
        <a:ext cx="4246700" cy="384286"/>
      </dsp:txXfrm>
    </dsp:sp>
    <dsp:sp modelId="{B6266BB3-3F1A-4CA7-872E-2BF8DE2B472F}">
      <dsp:nvSpPr>
        <dsp:cNvPr id="0" name=""/>
        <dsp:cNvSpPr/>
      </dsp:nvSpPr>
      <dsp:spPr>
        <a:xfrm>
          <a:off x="3619998" y="1142738"/>
          <a:ext cx="4288278" cy="425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мотив </a:t>
          </a:r>
          <a:endParaRPr lang="en-US" sz="2200" kern="1200" dirty="0"/>
        </a:p>
      </dsp:txBody>
      <dsp:txXfrm>
        <a:off x="3640787" y="1163527"/>
        <a:ext cx="4246700" cy="384286"/>
      </dsp:txXfrm>
    </dsp:sp>
    <dsp:sp modelId="{0F93BFBA-B51F-4393-A58C-D7F9E5FD008A}">
      <dsp:nvSpPr>
        <dsp:cNvPr id="0" name=""/>
        <dsp:cNvSpPr/>
      </dsp:nvSpPr>
      <dsp:spPr>
        <a:xfrm>
          <a:off x="3619998" y="1621835"/>
          <a:ext cx="4288278" cy="425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роль </a:t>
          </a:r>
          <a:endParaRPr lang="en-US" sz="2200" kern="1200" dirty="0"/>
        </a:p>
      </dsp:txBody>
      <dsp:txXfrm>
        <a:off x="3640787" y="1642624"/>
        <a:ext cx="4246700" cy="384286"/>
      </dsp:txXfrm>
    </dsp:sp>
    <dsp:sp modelId="{6DE0BBE3-9F42-46A9-A9BA-944B0035920B}">
      <dsp:nvSpPr>
        <dsp:cNvPr id="0" name=""/>
        <dsp:cNvSpPr/>
      </dsp:nvSpPr>
      <dsp:spPr>
        <a:xfrm>
          <a:off x="3619998" y="2100932"/>
          <a:ext cx="4288278" cy="425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амплуа</a:t>
          </a:r>
          <a:endParaRPr lang="en-US" sz="2200" kern="1200" dirty="0"/>
        </a:p>
      </dsp:txBody>
      <dsp:txXfrm>
        <a:off x="3640787" y="2121721"/>
        <a:ext cx="4246700" cy="384286"/>
      </dsp:txXfrm>
    </dsp:sp>
    <dsp:sp modelId="{9138CED0-4753-4729-A47D-A7ED126510E5}">
      <dsp:nvSpPr>
        <dsp:cNvPr id="0" name=""/>
        <dsp:cNvSpPr/>
      </dsp:nvSpPr>
      <dsp:spPr>
        <a:xfrm>
          <a:off x="3619998" y="2580030"/>
          <a:ext cx="4288278" cy="425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маска</a:t>
          </a:r>
          <a:endParaRPr lang="en-US" sz="2200" kern="1200" dirty="0"/>
        </a:p>
      </dsp:txBody>
      <dsp:txXfrm>
        <a:off x="3640787" y="2600819"/>
        <a:ext cx="4246700" cy="384286"/>
      </dsp:txXfrm>
    </dsp:sp>
    <dsp:sp modelId="{4B712079-40E9-4CDB-ADC3-B126140AB376}">
      <dsp:nvSpPr>
        <dsp:cNvPr id="0" name=""/>
        <dsp:cNvSpPr/>
      </dsp:nvSpPr>
      <dsp:spPr>
        <a:xfrm>
          <a:off x="3619998" y="3059127"/>
          <a:ext cx="4288278" cy="425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типаж</a:t>
          </a:r>
          <a:endParaRPr lang="en-US" sz="2200" kern="1200" dirty="0"/>
        </a:p>
      </dsp:txBody>
      <dsp:txXfrm>
        <a:off x="3640787" y="3079916"/>
        <a:ext cx="4246700" cy="384286"/>
      </dsp:txXfrm>
    </dsp:sp>
    <dsp:sp modelId="{13213025-A48C-453D-8762-DDA6A7F66932}">
      <dsp:nvSpPr>
        <dsp:cNvPr id="0" name=""/>
        <dsp:cNvSpPr/>
      </dsp:nvSpPr>
      <dsp:spPr>
        <a:xfrm>
          <a:off x="3619998" y="3538224"/>
          <a:ext cx="4288278" cy="425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мода</a:t>
          </a:r>
          <a:endParaRPr lang="en-US" sz="2200" kern="1200" dirty="0"/>
        </a:p>
      </dsp:txBody>
      <dsp:txXfrm>
        <a:off x="3640787" y="3559013"/>
        <a:ext cx="4246700" cy="384286"/>
      </dsp:txXfrm>
    </dsp:sp>
    <dsp:sp modelId="{98856378-A5C5-4098-830F-5E543F12E9F1}">
      <dsp:nvSpPr>
        <dsp:cNvPr id="0" name=""/>
        <dsp:cNvSpPr/>
      </dsp:nvSpPr>
      <dsp:spPr>
        <a:xfrm>
          <a:off x="3619998" y="4017321"/>
          <a:ext cx="4288278" cy="425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установка</a:t>
          </a:r>
          <a:endParaRPr lang="en-US" sz="2200" kern="1200" dirty="0"/>
        </a:p>
      </dsp:txBody>
      <dsp:txXfrm>
        <a:off x="3640787" y="4038110"/>
        <a:ext cx="4246700" cy="384286"/>
      </dsp:txXfrm>
    </dsp:sp>
    <dsp:sp modelId="{1EDBCECE-8130-45F6-B7D7-54ED2CE966B6}">
      <dsp:nvSpPr>
        <dsp:cNvPr id="0" name=""/>
        <dsp:cNvSpPr/>
      </dsp:nvSpPr>
      <dsp:spPr>
        <a:xfrm>
          <a:off x="3619998" y="4496419"/>
          <a:ext cx="4288278" cy="425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фасад </a:t>
          </a:r>
          <a:endParaRPr lang="en-US" sz="2200" kern="1200" dirty="0"/>
        </a:p>
      </dsp:txBody>
      <dsp:txXfrm>
        <a:off x="3640787" y="4517208"/>
        <a:ext cx="4246700" cy="384286"/>
      </dsp:txXfrm>
    </dsp:sp>
    <dsp:sp modelId="{7B27E46A-5F00-4FAD-8705-A5FD6E1C6796}">
      <dsp:nvSpPr>
        <dsp:cNvPr id="0" name=""/>
        <dsp:cNvSpPr/>
      </dsp:nvSpPr>
      <dsp:spPr>
        <a:xfrm>
          <a:off x="3619998" y="4975516"/>
          <a:ext cx="4288278" cy="425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репутация</a:t>
          </a:r>
          <a:endParaRPr lang="en-US" sz="2200" kern="1200" dirty="0"/>
        </a:p>
      </dsp:txBody>
      <dsp:txXfrm>
        <a:off x="3640787" y="4996305"/>
        <a:ext cx="4246700" cy="384286"/>
      </dsp:txXfrm>
    </dsp:sp>
    <dsp:sp modelId="{D99A24B2-8335-47FE-8D52-5BB84D31EE61}">
      <dsp:nvSpPr>
        <dsp:cNvPr id="0" name=""/>
        <dsp:cNvSpPr/>
      </dsp:nvSpPr>
      <dsp:spPr>
        <a:xfrm>
          <a:off x="3619998" y="5454613"/>
          <a:ext cx="4288278" cy="425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лицедейство</a:t>
          </a:r>
          <a:endParaRPr lang="en-US" sz="2200" kern="1200" dirty="0"/>
        </a:p>
      </dsp:txBody>
      <dsp:txXfrm>
        <a:off x="3640787" y="5475402"/>
        <a:ext cx="4246700" cy="384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7903F-5D4D-4BF5-940B-41C98B83A633}">
      <dsp:nvSpPr>
        <dsp:cNvPr id="0" name=""/>
        <dsp:cNvSpPr/>
      </dsp:nvSpPr>
      <dsp:spPr>
        <a:xfrm>
          <a:off x="171449" y="0"/>
          <a:ext cx="6858000" cy="6858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0DD17-F9CB-46AB-9DB5-F7430B46B77C}">
      <dsp:nvSpPr>
        <dsp:cNvPr id="0" name=""/>
        <dsp:cNvSpPr/>
      </dsp:nvSpPr>
      <dsp:spPr>
        <a:xfrm>
          <a:off x="3600449" y="686469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что и как говорит человек</a:t>
          </a:r>
          <a:endParaRPr lang="ru-RU" sz="2400" kern="1200" dirty="0"/>
        </a:p>
      </dsp:txBody>
      <dsp:txXfrm>
        <a:off x="3630200" y="716220"/>
        <a:ext cx="4398198" cy="549949"/>
      </dsp:txXfrm>
    </dsp:sp>
    <dsp:sp modelId="{CE722AD8-9553-44C0-B247-CD7960BC2CD7}">
      <dsp:nvSpPr>
        <dsp:cNvPr id="0" name=""/>
        <dsp:cNvSpPr/>
      </dsp:nvSpPr>
      <dsp:spPr>
        <a:xfrm>
          <a:off x="3610747" y="1268757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что и как человек делает</a:t>
          </a:r>
          <a:endParaRPr lang="ru-RU" sz="2400" kern="1200" dirty="0"/>
        </a:p>
      </dsp:txBody>
      <dsp:txXfrm>
        <a:off x="3640498" y="1298508"/>
        <a:ext cx="4398198" cy="549949"/>
      </dsp:txXfrm>
    </dsp:sp>
    <dsp:sp modelId="{2BFC1E74-864A-4464-9F0C-4CF70938F492}">
      <dsp:nvSpPr>
        <dsp:cNvPr id="0" name=""/>
        <dsp:cNvSpPr/>
      </dsp:nvSpPr>
      <dsp:spPr>
        <a:xfrm>
          <a:off x="3600449" y="2057734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стиль его мышления</a:t>
          </a:r>
          <a:endParaRPr lang="ru-RU" sz="2400" kern="1200" dirty="0"/>
        </a:p>
      </dsp:txBody>
      <dsp:txXfrm>
        <a:off x="3630200" y="2087485"/>
        <a:ext cx="4398198" cy="549949"/>
      </dsp:txXfrm>
    </dsp:sp>
    <dsp:sp modelId="{2E9A92E0-E39C-4676-802F-34D48A3E7C57}">
      <dsp:nvSpPr>
        <dsp:cNvPr id="0" name=""/>
        <dsp:cNvSpPr/>
      </dsp:nvSpPr>
      <dsp:spPr>
        <a:xfrm>
          <a:off x="3600449" y="2743367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стиль его поведения</a:t>
          </a:r>
          <a:endParaRPr lang="ru-RU" sz="2400" kern="1200" dirty="0"/>
        </a:p>
      </dsp:txBody>
      <dsp:txXfrm>
        <a:off x="3630200" y="2773118"/>
        <a:ext cx="4398198" cy="549949"/>
      </dsp:txXfrm>
    </dsp:sp>
    <dsp:sp modelId="{50BBB400-C2A6-41DA-8B59-83FA63847570}">
      <dsp:nvSpPr>
        <dsp:cNvPr id="0" name=""/>
        <dsp:cNvSpPr/>
      </dsp:nvSpPr>
      <dsp:spPr>
        <a:xfrm>
          <a:off x="3600449" y="3429000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000" kern="1200" dirty="0" smtClean="0"/>
            <a:t>как общается и обращается с другими людьми</a:t>
          </a:r>
          <a:endParaRPr lang="ru-RU" sz="2400" kern="1200" dirty="0"/>
        </a:p>
      </dsp:txBody>
      <dsp:txXfrm>
        <a:off x="3630200" y="3458751"/>
        <a:ext cx="4398198" cy="549949"/>
      </dsp:txXfrm>
    </dsp:sp>
    <dsp:sp modelId="{2D65D9E6-C640-47E8-BC8E-BCA7CC2EAC49}">
      <dsp:nvSpPr>
        <dsp:cNvPr id="0" name=""/>
        <dsp:cNvSpPr/>
      </dsp:nvSpPr>
      <dsp:spPr>
        <a:xfrm>
          <a:off x="3600449" y="4114632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как одевается</a:t>
          </a:r>
          <a:endParaRPr lang="ru-RU" sz="2400" kern="1200" dirty="0"/>
        </a:p>
      </dsp:txBody>
      <dsp:txXfrm>
        <a:off x="3630200" y="4144383"/>
        <a:ext cx="4398198" cy="549949"/>
      </dsp:txXfrm>
    </dsp:sp>
    <dsp:sp modelId="{D22813B9-2C24-4D53-988D-B2B11D24BFEF}">
      <dsp:nvSpPr>
        <dsp:cNvPr id="0" name=""/>
        <dsp:cNvSpPr/>
      </dsp:nvSpPr>
      <dsp:spPr>
        <a:xfrm>
          <a:off x="3600449" y="4800265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какова его внешность</a:t>
          </a:r>
          <a:endParaRPr lang="ru-RU" sz="2400" kern="1200" dirty="0"/>
        </a:p>
      </dsp:txBody>
      <dsp:txXfrm>
        <a:off x="3630200" y="4830016"/>
        <a:ext cx="4398198" cy="549949"/>
      </dsp:txXfrm>
    </dsp:sp>
    <dsp:sp modelId="{FD1EAEE3-0084-4474-B71E-C94A78381A25}">
      <dsp:nvSpPr>
        <dsp:cNvPr id="0" name=""/>
        <dsp:cNvSpPr/>
      </dsp:nvSpPr>
      <dsp:spPr>
        <a:xfrm>
          <a:off x="3600449" y="5485897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каковы его манеры</a:t>
          </a:r>
          <a:endParaRPr lang="ru-RU" sz="2400" kern="1200" dirty="0"/>
        </a:p>
      </dsp:txBody>
      <dsp:txXfrm>
        <a:off x="3630200" y="5515648"/>
        <a:ext cx="4398198" cy="549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7903F-5D4D-4BF5-940B-41C98B83A633}">
      <dsp:nvSpPr>
        <dsp:cNvPr id="0" name=""/>
        <dsp:cNvSpPr/>
      </dsp:nvSpPr>
      <dsp:spPr>
        <a:xfrm>
          <a:off x="171449" y="0"/>
          <a:ext cx="6858000" cy="6858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0DD17-F9CB-46AB-9DB5-F7430B46B77C}">
      <dsp:nvSpPr>
        <dsp:cNvPr id="0" name=""/>
        <dsp:cNvSpPr/>
      </dsp:nvSpPr>
      <dsp:spPr>
        <a:xfrm>
          <a:off x="3600449" y="686469"/>
          <a:ext cx="4457700" cy="12189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адаптивная</a:t>
          </a:r>
          <a:endParaRPr lang="ru-RU" sz="2400" kern="1200" dirty="0"/>
        </a:p>
      </dsp:txBody>
      <dsp:txXfrm>
        <a:off x="3659951" y="745971"/>
        <a:ext cx="4338696" cy="1099898"/>
      </dsp:txXfrm>
    </dsp:sp>
    <dsp:sp modelId="{CE722AD8-9553-44C0-B247-CD7960BC2CD7}">
      <dsp:nvSpPr>
        <dsp:cNvPr id="0" name=""/>
        <dsp:cNvSpPr/>
      </dsp:nvSpPr>
      <dsp:spPr>
        <a:xfrm>
          <a:off x="3610747" y="2072309"/>
          <a:ext cx="4457700" cy="12189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коммуникативная</a:t>
          </a:r>
          <a:endParaRPr lang="ru-RU" sz="2400" kern="1200" dirty="0"/>
        </a:p>
      </dsp:txBody>
      <dsp:txXfrm>
        <a:off x="3670249" y="2131811"/>
        <a:ext cx="4338696" cy="1099898"/>
      </dsp:txXfrm>
    </dsp:sp>
    <dsp:sp modelId="{2BFC1E74-864A-4464-9F0C-4CF70938F492}">
      <dsp:nvSpPr>
        <dsp:cNvPr id="0" name=""/>
        <dsp:cNvSpPr/>
      </dsp:nvSpPr>
      <dsp:spPr>
        <a:xfrm>
          <a:off x="3610747" y="3435228"/>
          <a:ext cx="4457700" cy="12189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социализация</a:t>
          </a:r>
          <a:endParaRPr lang="ru-RU" sz="2400" kern="1200" dirty="0"/>
        </a:p>
      </dsp:txBody>
      <dsp:txXfrm>
        <a:off x="3670249" y="3494730"/>
        <a:ext cx="4338696" cy="1099898"/>
      </dsp:txXfrm>
    </dsp:sp>
    <dsp:sp modelId="{2E9A92E0-E39C-4676-802F-34D48A3E7C57}">
      <dsp:nvSpPr>
        <dsp:cNvPr id="0" name=""/>
        <dsp:cNvSpPr/>
      </dsp:nvSpPr>
      <dsp:spPr>
        <a:xfrm>
          <a:off x="3600449" y="4800265"/>
          <a:ext cx="4457700" cy="12189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индивидуализация</a:t>
          </a:r>
          <a:endParaRPr lang="ru-RU" sz="2400" kern="1200" dirty="0"/>
        </a:p>
      </dsp:txBody>
      <dsp:txXfrm>
        <a:off x="3659951" y="4859767"/>
        <a:ext cx="4338696" cy="1099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4451F-5848-4C46-BB8B-F37FEE1D02BA}">
      <dsp:nvSpPr>
        <dsp:cNvPr id="0" name=""/>
        <dsp:cNvSpPr/>
      </dsp:nvSpPr>
      <dsp:spPr>
        <a:xfrm>
          <a:off x="1370712" y="0"/>
          <a:ext cx="6453336" cy="64533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394CC-F862-47E1-83B2-5A881007EB7B}">
      <dsp:nvSpPr>
        <dsp:cNvPr id="0" name=""/>
        <dsp:cNvSpPr/>
      </dsp:nvSpPr>
      <dsp:spPr>
        <a:xfrm>
          <a:off x="3630799" y="648799"/>
          <a:ext cx="4194668" cy="1527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позитивного взаимодействия с учителями</a:t>
          </a:r>
          <a:endParaRPr lang="ru-RU" sz="2700" kern="1200" dirty="0"/>
        </a:p>
      </dsp:txBody>
      <dsp:txXfrm>
        <a:off x="3705372" y="723372"/>
        <a:ext cx="4045522" cy="1378479"/>
      </dsp:txXfrm>
    </dsp:sp>
    <dsp:sp modelId="{F9FA46EF-3DD7-4757-98EA-53B1EA91FA49}">
      <dsp:nvSpPr>
        <dsp:cNvPr id="0" name=""/>
        <dsp:cNvSpPr/>
      </dsp:nvSpPr>
      <dsp:spPr>
        <a:xfrm>
          <a:off x="3630799" y="2367378"/>
          <a:ext cx="4194668" cy="1527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самореализации ученика в различных областях</a:t>
          </a:r>
          <a:endParaRPr lang="ru-RU" sz="2700" kern="1200" dirty="0"/>
        </a:p>
      </dsp:txBody>
      <dsp:txXfrm>
        <a:off x="3705372" y="2441951"/>
        <a:ext cx="4045522" cy="1378479"/>
      </dsp:txXfrm>
    </dsp:sp>
    <dsp:sp modelId="{A65B58A6-9739-4F82-9EFB-D003C9CDE06B}">
      <dsp:nvSpPr>
        <dsp:cNvPr id="0" name=""/>
        <dsp:cNvSpPr/>
      </dsp:nvSpPr>
      <dsp:spPr>
        <a:xfrm>
          <a:off x="3630799" y="4085957"/>
          <a:ext cx="4194668" cy="1527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общественного признания </a:t>
          </a:r>
          <a:r>
            <a:rPr lang="ru-RU" sz="2700" kern="1200" smtClean="0"/>
            <a:t>этой самореализации</a:t>
          </a:r>
          <a:endParaRPr lang="ru-RU" sz="2700" kern="1200" dirty="0"/>
        </a:p>
      </dsp:txBody>
      <dsp:txXfrm>
        <a:off x="3705372" y="4160530"/>
        <a:ext cx="4045522" cy="13784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E1193A-AB4B-4F0D-82D7-68495A984A5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D21D63-1AC0-4EE6-A774-BBBFE8BD1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1193A-AB4B-4F0D-82D7-68495A984A5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21D63-1AC0-4EE6-A774-BBBFE8BD1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1193A-AB4B-4F0D-82D7-68495A984A5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21D63-1AC0-4EE6-A774-BBBFE8BD1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1193A-AB4B-4F0D-82D7-68495A984A5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21D63-1AC0-4EE6-A774-BBBFE8BD1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1193A-AB4B-4F0D-82D7-68495A984A5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21D63-1AC0-4EE6-A774-BBBFE8BD1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1193A-AB4B-4F0D-82D7-68495A984A5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21D63-1AC0-4EE6-A774-BBBFE8BD1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1193A-AB4B-4F0D-82D7-68495A984A5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21D63-1AC0-4EE6-A774-BBBFE8BD1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1193A-AB4B-4F0D-82D7-68495A984A5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21D63-1AC0-4EE6-A774-BBBFE8BD1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1193A-AB4B-4F0D-82D7-68495A984A5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21D63-1AC0-4EE6-A774-BBBFE8BD1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E1193A-AB4B-4F0D-82D7-68495A984A5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21D63-1AC0-4EE6-A774-BBBFE8BD1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E1193A-AB4B-4F0D-82D7-68495A984A5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D21D63-1AC0-4EE6-A774-BBBFE8BD1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E1193A-AB4B-4F0D-82D7-68495A984A5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D21D63-1AC0-4EE6-A774-BBBFE8BD1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12" y="3429000"/>
            <a:ext cx="9144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</a:rPr>
              <a:t>Формирование положительного имиджа современного школьника, занимающегося интеллектуальной и научно исследовательской деятельностью, владеющего прикладными компетенциями</a:t>
            </a:r>
            <a:endParaRPr lang="ru-RU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8560" y="5105400"/>
            <a:ext cx="8820472" cy="17526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Михайлов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Е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И.,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itchFamily="34" charset="0"/>
              </a:rPr>
              <a:t>Кисель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В.М., Ковалева Е. </a:t>
            </a:r>
            <a:endParaRPr lang="ru-RU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4016" y="4459307"/>
            <a:ext cx="8892480" cy="23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Краевая выставка </a:t>
            </a:r>
            <a:r>
              <a:rPr lang="ru-RU" sz="3200" dirty="0" err="1"/>
              <a:t>научо-технического</a:t>
            </a:r>
            <a:r>
              <a:rPr lang="ru-RU" sz="3200" dirty="0"/>
              <a:t> творчества молодежи </a:t>
            </a:r>
            <a:r>
              <a:rPr lang="ru-RU" sz="3200" dirty="0" err="1"/>
              <a:t>ЗабИЖТ</a:t>
            </a:r>
            <a:endParaRPr lang="ru-RU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284984"/>
            <a:ext cx="9324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Межрегиональная научно-практическая конференция «математика, информатика, технология, физика»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Международный </a:t>
            </a:r>
            <a:r>
              <a:rPr lang="ru-RU" sz="3200" dirty="0" err="1"/>
              <a:t>дистант-форум</a:t>
            </a:r>
            <a:r>
              <a:rPr lang="ru-RU" sz="3200" dirty="0"/>
              <a:t> молодых умов планеты «Молодежь мира – вызовам современности»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9644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933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800" dirty="0"/>
              <a:t>Интервью на радио «Маяк»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2025"/>
            <a:ext cx="9144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Межрегиональный конкурс </a:t>
            </a:r>
            <a:r>
              <a:rPr lang="ru-RU" dirty="0" err="1"/>
              <a:t>исследовательско-практических</a:t>
            </a:r>
            <a:r>
              <a:rPr lang="ru-RU" dirty="0"/>
              <a:t> работ школьников и студентов , направленный на внедрение и развитие цифровых </a:t>
            </a:r>
            <a:r>
              <a:rPr lang="ru-RU" dirty="0" err="1"/>
              <a:t>тенологий</a:t>
            </a:r>
            <a:r>
              <a:rPr lang="ru-RU" dirty="0"/>
              <a:t>, способствующих решение социальных проблем «Цифруй»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09" y="4437112"/>
            <a:ext cx="89217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Муниципальный форум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К вершинам научного познания»</a:t>
            </a:r>
            <a:br>
              <a:rPr lang="ru-RU" dirty="0"/>
            </a:b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7541"/>
            <a:ext cx="9144000" cy="544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8588"/>
            <a:ext cx="8964488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Autofit/>
          </a:bodyPr>
          <a:lstStyle/>
          <a:p>
            <a:r>
              <a:rPr lang="ru-RU" sz="1700" dirty="0"/>
              <a:t>Фестиваль науки в начальной школе</a:t>
            </a:r>
          </a:p>
          <a:p>
            <a:r>
              <a:rPr lang="ru-RU" sz="1700" dirty="0"/>
              <a:t>Встречи учащихся 10-11 классов с выпускниками разных лет, членами ШНОУ:</a:t>
            </a:r>
          </a:p>
          <a:p>
            <a:r>
              <a:rPr lang="ru-RU" sz="1700" dirty="0"/>
              <a:t>-</a:t>
            </a:r>
            <a:r>
              <a:rPr lang="ru-RU" sz="1700" dirty="0" err="1"/>
              <a:t>Лебеденко</a:t>
            </a:r>
            <a:r>
              <a:rPr lang="ru-RU" sz="1700" dirty="0"/>
              <a:t> Илья, студент Хабаровского пограничного института</a:t>
            </a:r>
          </a:p>
          <a:p>
            <a:r>
              <a:rPr lang="ru-RU" sz="1700" dirty="0"/>
              <a:t>-Коноплев Михаил, студент </a:t>
            </a:r>
            <a:r>
              <a:rPr lang="ru-RU" sz="1700" dirty="0" err="1"/>
              <a:t>Вонно-космической</a:t>
            </a:r>
            <a:r>
              <a:rPr lang="ru-RU" sz="1700" dirty="0"/>
              <a:t> академии им. А.Ф. Можайского</a:t>
            </a:r>
          </a:p>
          <a:p>
            <a:r>
              <a:rPr lang="ru-RU" sz="1700" dirty="0"/>
              <a:t>Трансляция  опыта учащихся 10-11 классов, членов ШНОУ, на занятии элективного курса «Индивидуальный проект» </a:t>
            </a:r>
          </a:p>
          <a:p>
            <a:r>
              <a:rPr lang="ru-RU" sz="1700" dirty="0"/>
              <a:t>Школьный этап научно-практической конференции «Юные исследователи Забайкалья» 3-4 классы</a:t>
            </a:r>
          </a:p>
          <a:p>
            <a:r>
              <a:rPr lang="ru-RU" sz="1700" dirty="0"/>
              <a:t>Научный марафон «Открой в себе гения!» для 5-9 классов</a:t>
            </a:r>
          </a:p>
          <a:p>
            <a:r>
              <a:rPr lang="ru-RU" sz="1700" dirty="0"/>
              <a:t>Блиц-опрос учащихся школы «Наука и мы»</a:t>
            </a:r>
          </a:p>
          <a:p>
            <a:r>
              <a:rPr lang="ru-RU" sz="1700" dirty="0"/>
              <a:t>Работа научно-экспериментальных площадок (химия, физика, робототехника) </a:t>
            </a:r>
          </a:p>
          <a:p>
            <a:r>
              <a:rPr lang="ru-RU" sz="1700" dirty="0"/>
              <a:t>Краевой </a:t>
            </a:r>
            <a:r>
              <a:rPr lang="ru-RU" sz="1700" dirty="0" err="1"/>
              <a:t>онлайн</a:t>
            </a:r>
            <a:r>
              <a:rPr lang="ru-RU" sz="1700" dirty="0"/>
              <a:t> - марафон открытия Года науки и технологий: 6 класс А </a:t>
            </a:r>
          </a:p>
          <a:p>
            <a:r>
              <a:rPr lang="ru-RU" sz="1700" dirty="0"/>
              <a:t>Популяризация научно-исследовательской и проектной деятельности в 8-9 классах (выступления членов  ШНОУ «</a:t>
            </a:r>
            <a:r>
              <a:rPr lang="en-US" sz="1700" dirty="0"/>
              <a:t>Infinitum</a:t>
            </a:r>
            <a:r>
              <a:rPr lang="ru-RU" sz="1700" dirty="0"/>
              <a:t>») </a:t>
            </a:r>
          </a:p>
          <a:p>
            <a:r>
              <a:rPr lang="ru-RU" sz="1700" dirty="0"/>
              <a:t>Встреча и занятия учащихся 8 а, 8 б, 8 в, 8 г  классов с преподавателями </a:t>
            </a:r>
            <a:r>
              <a:rPr lang="ru-RU" sz="1700" dirty="0" err="1"/>
              <a:t>Кванториума</a:t>
            </a:r>
            <a:r>
              <a:rPr lang="ru-RU" sz="1700" dirty="0"/>
              <a:t>, Забайкальский край, Технопарк 75. </a:t>
            </a:r>
          </a:p>
          <a:p>
            <a:r>
              <a:rPr lang="ru-RU" sz="1700" dirty="0"/>
              <a:t> </a:t>
            </a:r>
            <a:r>
              <a:rPr lang="ru-RU" sz="1700" dirty="0" smtClean="0"/>
              <a:t>Муниципальный </a:t>
            </a:r>
            <a:r>
              <a:rPr lang="ru-RU" sz="1700" dirty="0"/>
              <a:t>этап научно-практической конференции «Шаг в науку. Юниор – 2021» 5-8 классы</a:t>
            </a:r>
          </a:p>
          <a:p>
            <a:r>
              <a:rPr lang="ru-RU" sz="1700" dirty="0"/>
              <a:t>Школьный этап научно-практической конференции «Шаг в будущее» 9-11 классы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Год </a:t>
            </a:r>
            <a:r>
              <a:rPr lang="ru-RU" sz="2800" dirty="0"/>
              <a:t>науки и технологий </a:t>
            </a:r>
            <a:r>
              <a:rPr lang="ru-RU" sz="2800" dirty="0" smtClean="0"/>
              <a:t> в </a:t>
            </a:r>
            <a:r>
              <a:rPr lang="ru-RU" sz="2800" dirty="0"/>
              <a:t>МБОУ СОШ № 47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atherineasquithgallery.com/uploads/posts/2021-03/1614558363_60-p-chelovechki-na-belom-fone-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666114"/>
            <a:ext cx="3491880" cy="21918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Социальный феномен, который во все времена играл и играет в жизни людей огромную роль, существует прямая зависимость между имиджем и выполнением социальной роли и статуса.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мидж</a:t>
            </a:r>
            <a:endParaRPr lang="ru-RU" dirty="0"/>
          </a:p>
        </p:txBody>
      </p:sp>
      <p:pic>
        <p:nvPicPr>
          <p:cNvPr id="40964" name="Picture 4" descr="https://catherineasquithgallery.com/uploads/posts/2021-03/1614558379_2-p-chelovechki-na-belom-fone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93" y="4941168"/>
            <a:ext cx="2879647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erchiumru.gcdn.co/users/68716/images/companies/1/OLEXDECO/%D1%80%D0%B5%D0%BA%D0%BE%D0%BC%D0%B5%D0%BD%D0%B4%D1%83%D0%B5%D0%BC.jpg?16044761914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7971" cy="2780928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754954">
            <a:off x="-1999224" y="2199765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Имидж позволяет:</a:t>
            </a:r>
            <a:endParaRPr lang="ru-RU" sz="6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594928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это и направлена наша работа!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3861048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036496" cy="604867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Century Gothic" pitchFamily="34" charset="0"/>
              </a:rPr>
              <a:t>Школа - это не только современная инфраструктура и современное здание с учебным оборудованием, учебниками и интерактивными учебными пособиями, условиями для занятий спортом и творчеством, разнообразием изучаемых предметов, это и первые шаги в осознании своей роли и статуса в социуме.</a:t>
            </a:r>
          </a:p>
          <a:p>
            <a:pPr algn="just"/>
            <a:r>
              <a:rPr lang="ru-RU" sz="2400" dirty="0">
                <a:latin typeface="Century Gothic" pitchFamily="34" charset="0"/>
              </a:rPr>
              <a:t>Как никогда, перед школой, учащимися и их родителями стоит вопрос, каким должен быть современный ученик, каким требованиям и социальным ожиданиям он должен соответствовать, то есть, какую социальную роль он выполняет. По сути, речь идет об имидже ученика.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originals/41/41/40/41414094e54b648cc6bf13e35b23d47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6040" cy="2994720"/>
          </a:xfrm>
          <a:prstGeom prst="rect">
            <a:avLst/>
          </a:prstGeom>
          <a:noFill/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323528" y="260648"/>
          <a:ext cx="82296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7663777">
            <a:off x="-1255467" y="231785"/>
            <a:ext cx="6912768" cy="2727176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Имидж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erchiumru.gcdn.co/users/68716/images/companies/1/OLEXDECO/%D1%80%D0%B5%D0%BA%D0%BE%D0%BC%D0%B5%D0%BD%D0%B4%D1%83%D0%B5%D0%BC.jpg?16044761914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7971" cy="2780928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754954">
            <a:off x="-1999224" y="2199765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/>
              <a:t>На имидж влияет: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erchiumru.gcdn.co/users/68716/images/companies/1/OLEXDECO/%D1%80%D0%B5%D0%BA%D0%BE%D0%BC%D0%B5%D0%BD%D0%B4%D1%83%D0%B5%D0%BC.jpg?16044761914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7971" cy="2780928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754954">
            <a:off x="-1999224" y="2199765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Функции имиджа: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115616" y="0"/>
          <a:ext cx="82296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36512" y="156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Персональный имидж учащегося складывается, помимо его личностных качеств, путем систематической работы образовательного учреждения по созданию условий для позитивного мироощущения ребенка в школе, в том числе, путем:</a:t>
            </a:r>
            <a:endParaRPr lang="en-US" sz="2400" dirty="0" smtClean="0"/>
          </a:p>
        </p:txBody>
      </p:sp>
      <p:pic>
        <p:nvPicPr>
          <p:cNvPr id="11266" name="Picture 2" descr="https://catherineasquithgallery.com/uploads/posts/2021-03/1614558423_50-p-chelovechki-na-belom-fone-5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124756"/>
          <a:ext cx="8856984" cy="5544596"/>
        </p:xfrm>
        <a:graphic>
          <a:graphicData uri="http://schemas.openxmlformats.org/drawingml/2006/table">
            <a:tbl>
              <a:tblPr/>
              <a:tblGrid>
                <a:gridCol w="691861"/>
                <a:gridCol w="1560705"/>
                <a:gridCol w="2883453"/>
                <a:gridCol w="840054"/>
                <a:gridCol w="1560705"/>
                <a:gridCol w="1320206"/>
              </a:tblGrid>
              <a:tr h="60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ФИО обучающегося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Место в муниципальном этапе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Место в региональном этапе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Ленкова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Ксения Дмитриевна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Черняев Никита Алексеевич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Перевалова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Анастасия Алексеевна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Киреев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Крилл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Константинович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Таскин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Глеб Вадимович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11а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Медведева Варвара Юрьевна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Французский язык.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Медведева Варвара Юрьевна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 "Б"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Калашников Иван Сергеевич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 "Б"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Коновалова Кира Дмитриевна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 "Б"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Гулеева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Надежда Дмитриевна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 "Б"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Щёголева Татьяна Александровна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 "Б"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Долгашова Мария Николаевна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 "Б"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Митрофанова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Милава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Денисовна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 "Б"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Калугина Дарья Сергеевна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11 "Б"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Иванова Анастасия Владимировна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Гулиева Надежда Дмитриевна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8б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Перевалова Анастасия Алексеевна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 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Номинат Полина Романовна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Бобкова Кира Игоревна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Щеголева Татьяна Александровна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Черняев Никита Алексеевич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Димова Елизавета Олеговна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Черняев Никита Алексеевич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Перевалова Анастасия Алексеевна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 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Всероссийская олимпиада </a:t>
            </a:r>
            <a:r>
              <a:rPr lang="ru-RU" b="1" dirty="0"/>
              <a:t>школьников - 2020-2021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748464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Муниципальная НПК для 5-8 классов «Шаг в науку. Юниор-2020»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Краевая конференция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Шаг в науку. Юниор»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19200"/>
            <a:ext cx="89644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</TotalTime>
  <Words>736</Words>
  <Application>Microsoft Office PowerPoint</Application>
  <PresentationFormat>Экран (4:3)</PresentationFormat>
  <Paragraphs>185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Формирование положительного имиджа современного школьника, занимающегося интеллектуальной и научно исследовательской деятельностью, владеющего прикладными компетенциями</vt:lpstr>
      <vt:lpstr>Презентация PowerPoint</vt:lpstr>
      <vt:lpstr>Имидж</vt:lpstr>
      <vt:lpstr>На имидж влияет:</vt:lpstr>
      <vt:lpstr>Функции имиджа:</vt:lpstr>
      <vt:lpstr>Презентация PowerPoint</vt:lpstr>
      <vt:lpstr>Всероссийская олимпиада школьников - 2020-2021 </vt:lpstr>
      <vt:lpstr>Муниципальная НПК для 5-8 классов «Шаг в науку. Юниор-2020»</vt:lpstr>
      <vt:lpstr>Краевая конференция  «Шаг в науку. Юниор»</vt:lpstr>
      <vt:lpstr>Краевая выставка научо-технического творчества молодежи ЗабИЖТ</vt:lpstr>
      <vt:lpstr>Международный дистант-форум молодых умов планеты «Молодежь мира – вызовам современности»</vt:lpstr>
      <vt:lpstr>Межрегиональный конкурс исследовательско-практических работ школьников и студентов , направленный на внедрение и развитие цифровых тенологий, способствующих решение социальных проблем «Цифруй»</vt:lpstr>
      <vt:lpstr>Муниципальный форум  «К вершинам научного познания» </vt:lpstr>
      <vt:lpstr>Презентация PowerPoint</vt:lpstr>
      <vt:lpstr>Год науки и технологий  в МБОУ СОШ № 47 </vt:lpstr>
      <vt:lpstr>Имидж</vt:lpstr>
      <vt:lpstr>Имидж позволяет: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положительного имиджа современного школьника, занимающегося интеллектуальной и научно исследовательской деятельностью, владеющего прикладными компетенциями</dc:title>
  <dc:creator>Inf</dc:creator>
  <cp:lastModifiedBy>GordeevAV</cp:lastModifiedBy>
  <cp:revision>24</cp:revision>
  <dcterms:created xsi:type="dcterms:W3CDTF">2021-08-21T00:13:40Z</dcterms:created>
  <dcterms:modified xsi:type="dcterms:W3CDTF">2021-08-23T04:55:58Z</dcterms:modified>
</cp:coreProperties>
</file>