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-72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5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8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0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44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0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3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2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8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9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0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2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191E18-CAB9-4A34-ADC4-B481EC063AB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1A4BA2-D58F-4C89-B128-24F5F63A0E7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67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и технологии психолого-педагогического сопровождения детей с ограниченными возможностями здоровья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«СОШ №43»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ЗДУВР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Ачкасова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4198" y="276493"/>
            <a:ext cx="1548518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4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386" y="557561"/>
            <a:ext cx="111289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59080" indent="179705"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Каждая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представленных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технологий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характеризуется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конкретным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содержанием,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профессиональной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направленностью,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используемыми</a:t>
            </a:r>
            <a:r>
              <a:rPr lang="ru-RU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методическими средствами,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планируемыми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каждом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этапе.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Важным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аспектом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каждой технологии является ее междисциплинарный характер, взаимосвязь деятельности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 участника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психолого-педагогического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сопровождения, направленная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оптимальное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включение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с особыми образовательными потребностями в образовательную деятельность 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другими обучающимися.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психолого-педагогического сопровождения обучающихся с ОВЗ следует считать не столько успешное освоение ими основной образовательной программы, сколько освоение жизненно значимых компетенций.</a:t>
            </a:r>
            <a:r>
              <a:rPr lang="ru-RU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2073" y="340887"/>
            <a:ext cx="1548518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88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7685" y="75850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Интернет ресурсы: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3. Модели и технологии психолого-педагогического сопровождения детей с ОВЗ в условиях инклюзивного образования.pdf (kpfu.ru)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https://school-43.chita.eduru.ru/d/struktura_12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8288" y="353766"/>
            <a:ext cx="1548518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0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585" y="457200"/>
            <a:ext cx="10783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Психолого-педагогическое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сопровождение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общеобразовательном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учреждении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неотъемлемой частью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 процесса и выступает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комплексная технология поддержки и помощи ребенку в решении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развития,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обучения,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 и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социализации.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Ведь каждый ребенок,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независимо</a:t>
            </a:r>
            <a:r>
              <a:rPr lang="ru-RU" sz="3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состояния его здоровья, социального положения семьи должен быть успешным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6727" y="4452372"/>
            <a:ext cx="2116202" cy="15850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4411" y="415497"/>
            <a:ext cx="1548518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4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системы психолого-педагогического сопровождения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 условия,   способствующие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социализации и адаптации обучающихся, а также их личностному развитию и саморазвитию. </a:t>
            </a: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получает возможность развивать собственный внутренний мир, строить отношения с другими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сопровождения  выстроена с учетом возрастных особенностей ребенка, специфики психофизического нарушения, в результате чего  формируется коррекционно-образовательная среда, которая  способствует успешной учебе, гармоничному развитию личности школьника. 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3482" y="432021"/>
            <a:ext cx="1548518" cy="13595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6389" y="5256885"/>
            <a:ext cx="1865053" cy="10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5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 обучающихся с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ОВЗ: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166" y="1737360"/>
            <a:ext cx="10553514" cy="4131734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отслеживание психолого-педагогического статуса обучающегося с ОВЗ в динамике его развития;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социально-психологических и педагогических условий для   адаптации и психического развития обучающихся и  обеспечения успешности в обучении;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в адаптации к новым условиям жизнедеятельности;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систематической помощи детям с ОВЗ в ходе обучения;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организация жизнедеятельности ребенка в социуме с учетом психических и физических возможностей обучающегося.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2276" y="286603"/>
            <a:ext cx="1548518" cy="13595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2123" y="4961279"/>
            <a:ext cx="118882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психолого-педагогического сопровождения детей с ОВЗ: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образовательного процесса детей с ОВЗ;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педагогической работы с детьми с ОВЗ;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педагогической работы с родителями детей с ОВЗ.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5093" y="3911427"/>
            <a:ext cx="3078747" cy="20118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6480" y="3911427"/>
            <a:ext cx="2798579" cy="20118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4469" y="286603"/>
            <a:ext cx="1542422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4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иды инклюзивной практики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первой группе относятся дети с ограниченными возможностями здоровья, которые по результатам обследования психолого-медико-педагогической комиссии, нуждаются в организации специальных образовательных условиях и разработке адаптированной общеобразовательной программы. Такие дети обучаются в классах в школе.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Вторая группа – это дети с ОВЗ, нуждающиеся в организации индивидуального домашнего обучения и в рамках социализации посещающие отдельные предметы, внеурочную деятельность.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4344" y="432021"/>
            <a:ext cx="1548518" cy="13595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3852" y="4717951"/>
            <a:ext cx="1318020" cy="14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0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940" y="130487"/>
            <a:ext cx="10058400" cy="145075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по психолого-педагогическому сопровождению детей с ОВЗ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713648"/>
            <a:ext cx="4937760" cy="73628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1560" y="2582334"/>
            <a:ext cx="5029200" cy="3663383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«Обучение детей с ограниченными возможностями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здоровья»,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интенсивные курсы по организации работы педагогов с данной категорией детей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изучение методических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аспектов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детьми с ОВЗ. Педагогом-психологом на каждого ребенка разработаны индивидуальные карты развития, где отражаются образовательные, поведенческие особенности ребенка.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и реализуются адаптированные образовательные программы для детей с ОВЗ, программы «Коррекционно-развивающая программа индивидуальных занятий с детьми с ДЦП и ЗПР «Ладони надежды»,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развивающая психолого-педагогическая программа для 1-9 классов для детей с ОВЗ. Разработана методическая папка с рекомендациями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7920" y="1713648"/>
            <a:ext cx="4937760" cy="5165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результатами диагностики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родительские собраниях, совместные мероприятия,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получить консультацию психолога по телефону и дистанционно.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4289" y="397763"/>
            <a:ext cx="1542422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0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662" y="733066"/>
            <a:ext cx="1085757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сновная модель психолого-педагогического сопровождения детей с ОВЗ в школе - это совместная работа всех участников образовательного процесса, которая определяет психолого-педагогические технологии.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оценки особенностей и уровня развития ребенка, с выявлением причин и механизмов его проблем.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направлена на диагностику и предполагает первичный анализ всех компонентов, составляющих основу психолого-педагогического сопровождения.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школьного психолого-педагогического консилиума, направленного на адресное сопровождение детей, испытывающих трудности в освоении основной общеобразовательной программы, развитии и социальной адаптации. На этом этапе самое главное – оказание коррекционной помощи на основе специальных педагогических подходов и создания условий для получения образования детей с ОВЗ.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адекватной возможностям ребенка последовательности и глубины подачи программного материала в контексте адаптации образовательной программы для различных категорий детей с ОВЗ по каждой отдельной компетенции или предмету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рекомендаций ПМПК и специалистов школьного консилиума разрабатывается индивидуальный маршрут сопровождения ребенка с ОВЗ и обязательно включается в образовательную деятельность педагогов. Это необходимо учителю для организации обучения, соблюдения режимных моментов на уроке, внеурочной деятельности. При составлении рабочей программы для детей с ОВЗ учитываются анализ и подбор материала, использование специальных коррекционно-развивающих приемов, дидактических материалов для детей с ОВЗ.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9478" y="0"/>
            <a:ext cx="1027302" cy="90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2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745" y="58847"/>
            <a:ext cx="110174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59080" indent="179705"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259080" indent="17970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Технология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психолого-педагогического сопровождения детей с ОВЗ. Важно постоянно отслеживать динамику индивидуального прогресса обучающегося, выполнение рекомендаций ПМПК, специалистов школьного консилиума для создания специальных образовательных условий, позволяющих реализовывать образовательные программы в рамках психолого-педагогического сопровождения каждым из его специалистов. Подобная оценка эффективности сопровождения, не имеющая на настоящий</a:t>
            </a:r>
            <a:r>
              <a:rPr lang="ru-RU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момент четко обозначенных критериев, может определяться лишь опосредованно через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аттестационные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овладения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ребенком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адаптированного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учебного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материала,</a:t>
            </a:r>
            <a:r>
              <a:rPr lang="ru-RU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результатов (предметных,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метапредметных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личностных), традиционных</a:t>
            </a:r>
            <a:r>
              <a:rPr lang="ru-RU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показателей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социализированности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ребенка. По завершению очередного этапа реализации индивидуальной программы анализируются результаты сопровождения ребенка с ОВЗ, а на основании полученных результатов и дальнейшем прогнозе динамики обучения и социализации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обучающегося проводится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коррекция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компонентов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сопровождения,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корректируется</a:t>
            </a:r>
            <a:r>
              <a:rPr lang="ru-RU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дальнейшая</a:t>
            </a:r>
            <a:r>
              <a:rPr lang="ru-RU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  <a:r>
              <a:rPr lang="ru-RU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</a:t>
            </a:r>
            <a:r>
              <a:rPr lang="ru-RU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специалистов</a:t>
            </a:r>
            <a:r>
              <a:rPr lang="ru-RU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2632" y="126461"/>
            <a:ext cx="1548518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63423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</TotalTime>
  <Words>879</Words>
  <Application>Microsoft Office PowerPoint</Application>
  <PresentationFormat>Произвольный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Модели и технологии психолого-педагогического сопровождения детей с ограниченными возможностями здоровья</vt:lpstr>
      <vt:lpstr>Презентация PowerPoint</vt:lpstr>
      <vt:lpstr> Цель системы психолого-педагогического сопровождения детей с ОВЗ</vt:lpstr>
      <vt:lpstr>Задачи психолого-педагогического сопровождения обучающихся с ОВЗ: </vt:lpstr>
      <vt:lpstr>Направления работы психолого-педагогического сопровождения детей с ОВЗ: </vt:lpstr>
      <vt:lpstr>Виды инклюзивной практики в ОУ</vt:lpstr>
      <vt:lpstr>Организация деятельности по психолого-педагогическому сопровождению детей с ОВЗ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и технологии психолого-педагогического сопровождения детей с ограниченными возможностями здоровья</dc:title>
  <dc:creator>Юлиана</dc:creator>
  <cp:lastModifiedBy>GordeevAV</cp:lastModifiedBy>
  <cp:revision>16</cp:revision>
  <dcterms:created xsi:type="dcterms:W3CDTF">2021-08-21T01:03:05Z</dcterms:created>
  <dcterms:modified xsi:type="dcterms:W3CDTF">2021-08-23T05:00:09Z</dcterms:modified>
</cp:coreProperties>
</file>