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4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A249D6-163F-47AC-86CF-9997BC53897E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F5E22F-7E50-4AC4-92FE-77A110F143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A249D6-163F-47AC-86CF-9997BC53897E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F5E22F-7E50-4AC4-92FE-77A110F143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A249D6-163F-47AC-86CF-9997BC53897E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F5E22F-7E50-4AC4-92FE-77A110F143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A249D6-163F-47AC-86CF-9997BC53897E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F5E22F-7E50-4AC4-92FE-77A110F143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A249D6-163F-47AC-86CF-9997BC53897E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F5E22F-7E50-4AC4-92FE-77A110F143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A249D6-163F-47AC-86CF-9997BC53897E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F5E22F-7E50-4AC4-92FE-77A110F143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A249D6-163F-47AC-86CF-9997BC53897E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F5E22F-7E50-4AC4-92FE-77A110F143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A249D6-163F-47AC-86CF-9997BC53897E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F5E22F-7E50-4AC4-92FE-77A110F143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A249D6-163F-47AC-86CF-9997BC53897E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F5E22F-7E50-4AC4-92FE-77A110F143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AA249D6-163F-47AC-86CF-9997BC53897E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F5E22F-7E50-4AC4-92FE-77A110F143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A249D6-163F-47AC-86CF-9997BC53897E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F5E22F-7E50-4AC4-92FE-77A110F143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A249D6-163F-47AC-86CF-9997BC53897E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8F5E22F-7E50-4AC4-92FE-77A110F143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57299"/>
            <a:ext cx="7772400" cy="2243152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Техническое творчество на уроках технологии с детьми ОВЗ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3786190"/>
            <a:ext cx="4572000" cy="235745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Макарова Вера Максимовна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 технологии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МБОУ «СОШ №42» г. Чита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E:\Серега\20201007_11223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4414" y="1928802"/>
            <a:ext cx="3525785" cy="378621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течение учебного года было выполнено пять проектов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3" name="Picture 3" descr="E:\Серега\20201007_11230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2065" y="1928802"/>
            <a:ext cx="3637843" cy="3940996"/>
          </a:xfrm>
          <a:prstGeom prst="rect">
            <a:avLst/>
          </a:prstGeom>
          <a:noFill/>
        </p:spPr>
      </p:pic>
      <p:pic>
        <p:nvPicPr>
          <p:cNvPr id="6" name="Picture 2" descr="E:\Серега\20201007_11223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4414" y="1918249"/>
            <a:ext cx="3668661" cy="39396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E:\Серега\20201209_11445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00100" y="785795"/>
            <a:ext cx="7358114" cy="48014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E:\Серега\20210220_11440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57166"/>
            <a:ext cx="3643338" cy="52864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7772400" cy="1071570"/>
          </a:xfrm>
        </p:spPr>
        <p:txBody>
          <a:bodyPr>
            <a:norm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1" name="Picture 3" descr="E:\Серега\20210220_11435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714488"/>
            <a:ext cx="4143404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E:\Серега\20210524_11415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1624890"/>
            <a:ext cx="8501122" cy="395227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Наш автопарк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E:\Серега\Hci2RLtYqj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786" y="1428736"/>
            <a:ext cx="4000527" cy="542926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7166"/>
            <a:ext cx="7772400" cy="92869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Городской фестиваль «Мне через сердце виден мир»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E:\Серега\20201007_11223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2066" y="2214554"/>
            <a:ext cx="3857652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Учащийся в совершенстве владеет УУД такими как: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целеполагание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обоснование идеи изделия, аргументированная защита выбора своего изделия;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планирование последовательности выполнения изделия;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поиск необходимой информации;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поиск новых решений возникшей технической или организационной проблемы;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оценка своей работы.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Трудности возникают при выполнении точных работ при вырезании, склеивании – требуется помощь.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дальнейшем планирую больше работ по развитию мелкой моторики рук.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Плюсы и минусы в работе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Творческая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деятельность имеет серьезное значение в жизни детей с ограниченными возможностями здоровья. В процессе творческой деятельности у ребенка с ограниченными возможностями здоровья усиливается ощущение собственной личностной ценности, активно строятся индивидуальные социальные контакты, возникает чувство внутреннего контроля и порядка.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целях развития творческого потенциала учащихся нужно организовать систему работы, основывая на учете следующих принципов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принцип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учета структуры дефекта;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принцип;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принцип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создания ситуации успеха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принцип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доступности материала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принцип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эмоциональной насыщенности;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принцип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взаимосвязи разных видов деятельности;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принцип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реализации потребности в социальной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принадлежности;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принцип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создания ситуаций, способствующих формированию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социальных навыков и умений.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00726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Учебная деятельность по технологии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Голышевского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Сергея ученика 5 класса была спланирована с учетом индивидуальных особенностей: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ебенок инвалид  (ДЦП, без нарушения интеллекта);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омашнее обучение;</a:t>
            </a:r>
          </a:p>
          <a:p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нтерес  к технике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     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программы: 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 - обеспечение 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доступного и качественного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образования.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6072206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Задачи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программы: 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1. Предложение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ребенку альтернативных способов получения образования в зависимости от состояния его здоровья, возрастных и индивидуальных особенностей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Создание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комфортной обстановки для получения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образования.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    Ценности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программы: 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необходимых и достаточных условий для проявления и развития индивидуальности ребенка. 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Приоритет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индивидуальности, самобытности, самооценки ребенка как активного носителя субъективного опыта в образовательном процессе.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400684" cy="52578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Вырезание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ножницами из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бумаги. Инструменты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резания бумаги. Правила обращения с ножницами. Правила работы ножницами. Удержание ножниц. Приемы вырезания ножницами: «разрез по короткой прямой линии»; «разрез по короткой наклонной линии»; «надрез по короткой прямой линии»; «разрез по длинной линии»; «разрез по незначительно изогнутой линии»; «округление углов прямоугольных форм»; «вырезание изображений предметов, имеющие округлую форму»; «вырезание по совершенной кривой линии (кругу)». Способы вырезания: «симметричное вырезание из бумаги, сложенной пополам»; «симметричное вырезание из бумаги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сложенной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несколько раз»; «тиражирование деталей».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7772400" cy="114073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виды деятельности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C:\Users\school\Desktop\Screenshot_20210610_22401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86446" y="2214554"/>
            <a:ext cx="3195741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4488"/>
            <a:ext cx="6286512" cy="5429288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Разметка бумаги. Экономная разметка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бумаги.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Приемы разметки: разметка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 помощью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шаблона.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Понятие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«шаблон». Правила работы с шаблоном. Порядок обводки шаблона геометрических фигур. Разметка по шаблонам сложной конфигурации;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разметка с помощью чертежных инструментов (по линейке, угольнику, циркулем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разметка с опорой на чертеж. Понятие «чертеж». Линии чертежа. Чтение чертежа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7772400" cy="121217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виды деятельности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C:\Users\school\Desktop\Screenshot_20210610_22401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388" y="1357298"/>
            <a:ext cx="2286016" cy="2357454"/>
          </a:xfrm>
          <a:prstGeom prst="rect">
            <a:avLst/>
          </a:prstGeom>
          <a:noFill/>
        </p:spPr>
      </p:pic>
      <p:pic>
        <p:nvPicPr>
          <p:cNvPr id="23555" name="Picture 3" descr="C:\Users\school\Desktop\Screenshot_20210610_22401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00826" y="3857627"/>
            <a:ext cx="2214578" cy="25003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236</TotalTime>
  <Words>459</Words>
  <Application>Microsoft Office PowerPoint</Application>
  <PresentationFormat>Экран (4:3)</PresentationFormat>
  <Paragraphs>51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Техническое творчество на уроках технологии с детьми ОВЗ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виды деятельности</vt:lpstr>
      <vt:lpstr>Основные виды деятельности</vt:lpstr>
      <vt:lpstr>В течение учебного года было выполнено пять проектов</vt:lpstr>
      <vt:lpstr>Презентация PowerPoint</vt:lpstr>
      <vt:lpstr>Презентация PowerPoint</vt:lpstr>
      <vt:lpstr>Наш автопарк</vt:lpstr>
      <vt:lpstr>Городской фестиваль «Мне через сердце виден мир»</vt:lpstr>
      <vt:lpstr>Плюсы и минусы в работе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Техническое творчество на уроках технологии с детьми ОВЗ</dc:title>
  <dc:creator>school</dc:creator>
  <cp:lastModifiedBy>GordeevAV</cp:lastModifiedBy>
  <cp:revision>24</cp:revision>
  <dcterms:created xsi:type="dcterms:W3CDTF">2021-08-20T06:47:30Z</dcterms:created>
  <dcterms:modified xsi:type="dcterms:W3CDTF">2021-08-23T05:00:45Z</dcterms:modified>
</cp:coreProperties>
</file>