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95" r:id="rId4"/>
    <p:sldId id="279" r:id="rId5"/>
    <p:sldId id="284" r:id="rId6"/>
    <p:sldId id="285" r:id="rId7"/>
    <p:sldId id="287" r:id="rId8"/>
    <p:sldId id="288" r:id="rId9"/>
    <p:sldId id="272" r:id="rId10"/>
    <p:sldId id="29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51" d="100"/>
          <a:sy n="51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97781E-9185-443C-ABCC-8AA4436992D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7C935B-29E0-46C5-926F-3810380BBFF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творчество </a:t>
          </a:r>
          <a:endParaRPr lang="ru-RU" dirty="0"/>
        </a:p>
      </dgm:t>
    </dgm:pt>
    <dgm:pt modelId="{C89098AE-A305-4FF9-AA5A-3110644B1503}" type="parTrans" cxnId="{E8472951-C61A-4959-B2B2-E1E6E47150A2}">
      <dgm:prSet/>
      <dgm:spPr/>
      <dgm:t>
        <a:bodyPr/>
        <a:lstStyle/>
        <a:p>
          <a:endParaRPr lang="ru-RU"/>
        </a:p>
      </dgm:t>
    </dgm:pt>
    <dgm:pt modelId="{EBE1A7E8-5AEE-4739-BA09-8CFD30CD6CC3}" type="sibTrans" cxnId="{E8472951-C61A-4959-B2B2-E1E6E47150A2}">
      <dgm:prSet/>
      <dgm:spPr/>
      <dgm:t>
        <a:bodyPr/>
        <a:lstStyle/>
        <a:p>
          <a:endParaRPr lang="ru-RU"/>
        </a:p>
      </dgm:t>
    </dgm:pt>
    <dgm:pt modelId="{AA33B2D4-3F14-4A2A-AC97-DB5BDCA1164A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свобода и гибкость </a:t>
          </a:r>
          <a:endParaRPr lang="ru-RU"/>
        </a:p>
      </dgm:t>
    </dgm:pt>
    <dgm:pt modelId="{19E20EBB-C742-45D2-82F6-5F2DA8999153}" type="parTrans" cxnId="{90CB879C-0267-4B21-9DAD-5C4BF8E8BB42}">
      <dgm:prSet/>
      <dgm:spPr/>
      <dgm:t>
        <a:bodyPr/>
        <a:lstStyle/>
        <a:p>
          <a:endParaRPr lang="ru-RU"/>
        </a:p>
      </dgm:t>
    </dgm:pt>
    <dgm:pt modelId="{04B6930A-BA09-4AB8-A459-CC86ED1212F9}" type="sibTrans" cxnId="{90CB879C-0267-4B21-9DAD-5C4BF8E8BB42}">
      <dgm:prSet/>
      <dgm:spPr/>
      <dgm:t>
        <a:bodyPr/>
        <a:lstStyle/>
        <a:p>
          <a:endParaRPr lang="ru-RU"/>
        </a:p>
      </dgm:t>
    </dgm:pt>
    <dgm:pt modelId="{FAD66CDF-128A-4DD5-BEF7-927824F821F9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мобильность </a:t>
          </a:r>
          <a:endParaRPr lang="ru-RU"/>
        </a:p>
      </dgm:t>
    </dgm:pt>
    <dgm:pt modelId="{247C237D-A635-4CF3-9C15-5EBFA61624C0}" type="parTrans" cxnId="{E6B67012-66CD-4DDA-AD06-969B30D4613B}">
      <dgm:prSet/>
      <dgm:spPr/>
      <dgm:t>
        <a:bodyPr/>
        <a:lstStyle/>
        <a:p>
          <a:endParaRPr lang="ru-RU"/>
        </a:p>
      </dgm:t>
    </dgm:pt>
    <dgm:pt modelId="{5A02E6CA-3D7E-4306-8B01-50FAE71E67D0}" type="sibTrans" cxnId="{E6B67012-66CD-4DDA-AD06-969B30D4613B}">
      <dgm:prSet/>
      <dgm:spPr/>
      <dgm:t>
        <a:bodyPr/>
        <a:lstStyle/>
        <a:p>
          <a:endParaRPr lang="ru-RU"/>
        </a:p>
      </dgm:t>
    </dgm:pt>
    <dgm:pt modelId="{31229E57-4DD5-45CB-84AA-07203AF5642B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технологичность </a:t>
          </a:r>
          <a:endParaRPr lang="ru-RU"/>
        </a:p>
      </dgm:t>
    </dgm:pt>
    <dgm:pt modelId="{43FC3221-5B59-4B0E-A3C0-663BC6B4524E}" type="parTrans" cxnId="{91551DA7-034A-4E77-9B60-E5C1EAD4771C}">
      <dgm:prSet/>
      <dgm:spPr/>
      <dgm:t>
        <a:bodyPr/>
        <a:lstStyle/>
        <a:p>
          <a:endParaRPr lang="ru-RU"/>
        </a:p>
      </dgm:t>
    </dgm:pt>
    <dgm:pt modelId="{69DB4366-267E-4008-B6B5-46F7788E8180}" type="sibTrans" cxnId="{91551DA7-034A-4E77-9B60-E5C1EAD4771C}">
      <dgm:prSet/>
      <dgm:spPr/>
      <dgm:t>
        <a:bodyPr/>
        <a:lstStyle/>
        <a:p>
          <a:endParaRPr lang="ru-RU"/>
        </a:p>
      </dgm:t>
    </dgm:pt>
    <dgm:pt modelId="{6878A933-B0BB-4D74-9F4C-8371CDF3A541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обучение ребёнка в индивидуальном темпе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1B082DD-E6BD-4628-9698-47765DFE895E}" type="parTrans" cxnId="{264961DE-EEF7-4449-A6F0-3BEFF3209F61}">
      <dgm:prSet/>
      <dgm:spPr/>
      <dgm:t>
        <a:bodyPr/>
        <a:lstStyle/>
        <a:p>
          <a:endParaRPr lang="ru-RU"/>
        </a:p>
      </dgm:t>
    </dgm:pt>
    <dgm:pt modelId="{8DD7506F-D8F3-4A6D-9B9A-335BFE0EDA6E}" type="sibTrans" cxnId="{264961DE-EEF7-4449-A6F0-3BEFF3209F61}">
      <dgm:prSet/>
      <dgm:spPr/>
      <dgm:t>
        <a:bodyPr/>
        <a:lstStyle/>
        <a:p>
          <a:endParaRPr lang="ru-RU"/>
        </a:p>
      </dgm:t>
    </dgm:pt>
    <dgm:pt modelId="{B6B6A833-AD1D-429A-B3AE-12D9F495B304}" type="pres">
      <dgm:prSet presAssocID="{C297781E-9185-443C-ABCC-8AA44369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28D7BD-55C5-4797-8D1D-5168B4F98313}" type="pres">
      <dgm:prSet presAssocID="{6878A933-B0BB-4D74-9F4C-8371CDF3A5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DEF4E-44E0-41CF-B46B-48E5C6F631F7}" type="pres">
      <dgm:prSet presAssocID="{8DD7506F-D8F3-4A6D-9B9A-335BFE0EDA6E}" presName="sibTrans" presStyleCnt="0"/>
      <dgm:spPr/>
    </dgm:pt>
    <dgm:pt modelId="{6B9CCCDA-6A4F-4073-981B-E95189D1B219}" type="pres">
      <dgm:prSet presAssocID="{AA33B2D4-3F14-4A2A-AC97-DB5BDCA116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28683-0891-4893-B8A4-43C6C9C0E998}" type="pres">
      <dgm:prSet presAssocID="{04B6930A-BA09-4AB8-A459-CC86ED1212F9}" presName="sibTrans" presStyleCnt="0"/>
      <dgm:spPr/>
    </dgm:pt>
    <dgm:pt modelId="{B8D869EC-13DB-46B0-B857-2ABA3B113341}" type="pres">
      <dgm:prSet presAssocID="{31229E57-4DD5-45CB-84AA-07203AF564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697D5-C99C-4E35-8911-0E7EC3133E27}" type="pres">
      <dgm:prSet presAssocID="{69DB4366-267E-4008-B6B5-46F7788E8180}" presName="sibTrans" presStyleCnt="0"/>
      <dgm:spPr/>
    </dgm:pt>
    <dgm:pt modelId="{C3CFAD14-0CCD-4016-B180-C45CC5DB87B4}" type="pres">
      <dgm:prSet presAssocID="{FAD66CDF-128A-4DD5-BEF7-927824F821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A39DC-FB92-40C6-AEF0-99C8C5088D6B}" type="pres">
      <dgm:prSet presAssocID="{5A02E6CA-3D7E-4306-8B01-50FAE71E67D0}" presName="sibTrans" presStyleCnt="0"/>
      <dgm:spPr/>
    </dgm:pt>
    <dgm:pt modelId="{0464178A-5386-49D4-9BF1-1B068326C9E7}" type="pres">
      <dgm:prSet presAssocID="{D87C935B-29E0-46C5-926F-3810380BBF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F94CD8-FBC5-4E03-8284-1E40BA22FDD0}" type="presOf" srcId="{AA33B2D4-3F14-4A2A-AC97-DB5BDCA1164A}" destId="{6B9CCCDA-6A4F-4073-981B-E95189D1B219}" srcOrd="0" destOrd="0" presId="urn:microsoft.com/office/officeart/2005/8/layout/default#1"/>
    <dgm:cxn modelId="{19A41821-42E9-4344-BF31-C31A06942DCF}" type="presOf" srcId="{6878A933-B0BB-4D74-9F4C-8371CDF3A541}" destId="{8E28D7BD-55C5-4797-8D1D-5168B4F98313}" srcOrd="0" destOrd="0" presId="urn:microsoft.com/office/officeart/2005/8/layout/default#1"/>
    <dgm:cxn modelId="{E6B67012-66CD-4DDA-AD06-969B30D4613B}" srcId="{C297781E-9185-443C-ABCC-8AA4436992D0}" destId="{FAD66CDF-128A-4DD5-BEF7-927824F821F9}" srcOrd="3" destOrd="0" parTransId="{247C237D-A635-4CF3-9C15-5EBFA61624C0}" sibTransId="{5A02E6CA-3D7E-4306-8B01-50FAE71E67D0}"/>
    <dgm:cxn modelId="{264961DE-EEF7-4449-A6F0-3BEFF3209F61}" srcId="{C297781E-9185-443C-ABCC-8AA4436992D0}" destId="{6878A933-B0BB-4D74-9F4C-8371CDF3A541}" srcOrd="0" destOrd="0" parTransId="{31B082DD-E6BD-4628-9698-47765DFE895E}" sibTransId="{8DD7506F-D8F3-4A6D-9B9A-335BFE0EDA6E}"/>
    <dgm:cxn modelId="{8363E1AC-E8C8-4388-8B4A-1EADE249A5F8}" type="presOf" srcId="{D87C935B-29E0-46C5-926F-3810380BBFF9}" destId="{0464178A-5386-49D4-9BF1-1B068326C9E7}" srcOrd="0" destOrd="0" presId="urn:microsoft.com/office/officeart/2005/8/layout/default#1"/>
    <dgm:cxn modelId="{E8472951-C61A-4959-B2B2-E1E6E47150A2}" srcId="{C297781E-9185-443C-ABCC-8AA4436992D0}" destId="{D87C935B-29E0-46C5-926F-3810380BBFF9}" srcOrd="4" destOrd="0" parTransId="{C89098AE-A305-4FF9-AA5A-3110644B1503}" sibTransId="{EBE1A7E8-5AEE-4739-BA09-8CFD30CD6CC3}"/>
    <dgm:cxn modelId="{90CB879C-0267-4B21-9DAD-5C4BF8E8BB42}" srcId="{C297781E-9185-443C-ABCC-8AA4436992D0}" destId="{AA33B2D4-3F14-4A2A-AC97-DB5BDCA1164A}" srcOrd="1" destOrd="0" parTransId="{19E20EBB-C742-45D2-82F6-5F2DA8999153}" sibTransId="{04B6930A-BA09-4AB8-A459-CC86ED1212F9}"/>
    <dgm:cxn modelId="{91551DA7-034A-4E77-9B60-E5C1EAD4771C}" srcId="{C297781E-9185-443C-ABCC-8AA4436992D0}" destId="{31229E57-4DD5-45CB-84AA-07203AF5642B}" srcOrd="2" destOrd="0" parTransId="{43FC3221-5B59-4B0E-A3C0-663BC6B4524E}" sibTransId="{69DB4366-267E-4008-B6B5-46F7788E8180}"/>
    <dgm:cxn modelId="{4A8D8465-C2FC-4A2A-ABE9-0EC639021990}" type="presOf" srcId="{FAD66CDF-128A-4DD5-BEF7-927824F821F9}" destId="{C3CFAD14-0CCD-4016-B180-C45CC5DB87B4}" srcOrd="0" destOrd="0" presId="urn:microsoft.com/office/officeart/2005/8/layout/default#1"/>
    <dgm:cxn modelId="{56DA1CC7-1C98-4DBF-A830-CA5414F69520}" type="presOf" srcId="{31229E57-4DD5-45CB-84AA-07203AF5642B}" destId="{B8D869EC-13DB-46B0-B857-2ABA3B113341}" srcOrd="0" destOrd="0" presId="urn:microsoft.com/office/officeart/2005/8/layout/default#1"/>
    <dgm:cxn modelId="{AF26FA93-EA07-4680-A0DF-BF853F77B045}" type="presOf" srcId="{C297781E-9185-443C-ABCC-8AA4436992D0}" destId="{B6B6A833-AD1D-429A-B3AE-12D9F495B304}" srcOrd="0" destOrd="0" presId="urn:microsoft.com/office/officeart/2005/8/layout/default#1"/>
    <dgm:cxn modelId="{3C32A09B-E3BE-4385-A2B3-6CDFE22CA71D}" type="presParOf" srcId="{B6B6A833-AD1D-429A-B3AE-12D9F495B304}" destId="{8E28D7BD-55C5-4797-8D1D-5168B4F98313}" srcOrd="0" destOrd="0" presId="urn:microsoft.com/office/officeart/2005/8/layout/default#1"/>
    <dgm:cxn modelId="{1392483A-1564-47F3-B1F8-6841B63ACF02}" type="presParOf" srcId="{B6B6A833-AD1D-429A-B3AE-12D9F495B304}" destId="{FE3DEF4E-44E0-41CF-B46B-48E5C6F631F7}" srcOrd="1" destOrd="0" presId="urn:microsoft.com/office/officeart/2005/8/layout/default#1"/>
    <dgm:cxn modelId="{2D0CE1A5-8CF0-4569-96E9-E0D9A28AF15F}" type="presParOf" srcId="{B6B6A833-AD1D-429A-B3AE-12D9F495B304}" destId="{6B9CCCDA-6A4F-4073-981B-E95189D1B219}" srcOrd="2" destOrd="0" presId="urn:microsoft.com/office/officeart/2005/8/layout/default#1"/>
    <dgm:cxn modelId="{992D5CD9-B1F5-4114-AF73-6010176D7722}" type="presParOf" srcId="{B6B6A833-AD1D-429A-B3AE-12D9F495B304}" destId="{15028683-0891-4893-B8A4-43C6C9C0E998}" srcOrd="3" destOrd="0" presId="urn:microsoft.com/office/officeart/2005/8/layout/default#1"/>
    <dgm:cxn modelId="{460A5FEA-83F0-4C23-BBC8-F1C67C9A0C6B}" type="presParOf" srcId="{B6B6A833-AD1D-429A-B3AE-12D9F495B304}" destId="{B8D869EC-13DB-46B0-B857-2ABA3B113341}" srcOrd="4" destOrd="0" presId="urn:microsoft.com/office/officeart/2005/8/layout/default#1"/>
    <dgm:cxn modelId="{1FB9EDFE-CEE7-4E26-8A78-A4B03EDCEB9F}" type="presParOf" srcId="{B6B6A833-AD1D-429A-B3AE-12D9F495B304}" destId="{4D1697D5-C99C-4E35-8911-0E7EC3133E27}" srcOrd="5" destOrd="0" presId="urn:microsoft.com/office/officeart/2005/8/layout/default#1"/>
    <dgm:cxn modelId="{80D0084D-F739-4B67-B294-240D482A8025}" type="presParOf" srcId="{B6B6A833-AD1D-429A-B3AE-12D9F495B304}" destId="{C3CFAD14-0CCD-4016-B180-C45CC5DB87B4}" srcOrd="6" destOrd="0" presId="urn:microsoft.com/office/officeart/2005/8/layout/default#1"/>
    <dgm:cxn modelId="{F1B8377B-1450-4786-B1D4-5C8977B50DC6}" type="presParOf" srcId="{B6B6A833-AD1D-429A-B3AE-12D9F495B304}" destId="{99FA39DC-FB92-40C6-AEF0-99C8C5088D6B}" srcOrd="7" destOrd="0" presId="urn:microsoft.com/office/officeart/2005/8/layout/default#1"/>
    <dgm:cxn modelId="{8F46B443-805C-4254-8AF5-EAFFAFA1E1FC}" type="presParOf" srcId="{B6B6A833-AD1D-429A-B3AE-12D9F495B304}" destId="{0464178A-5386-49D4-9BF1-1B068326C9E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9FD8C-DF8A-4EF2-82F0-C3F4189C5C30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C0880F-41DF-4400-8722-D1A49A48B0C6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отсутствие личного общения  ученика с педагогом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F7C0246-6D38-4057-B918-0F572A063F0A}" type="parTrans" cxnId="{93904B87-69A4-47E9-ACC2-792255F17D32}">
      <dgm:prSet/>
      <dgm:spPr/>
      <dgm:t>
        <a:bodyPr/>
        <a:lstStyle/>
        <a:p>
          <a:endParaRPr lang="ru-RU"/>
        </a:p>
      </dgm:t>
    </dgm:pt>
    <dgm:pt modelId="{D7CD91A9-D136-4024-BA87-BDEF6CE8A2CD}" type="sibTrans" cxnId="{93904B87-69A4-47E9-ACC2-792255F17D32}">
      <dgm:prSet/>
      <dgm:spPr/>
      <dgm:t>
        <a:bodyPr/>
        <a:lstStyle/>
        <a:p>
          <a:endParaRPr lang="ru-RU"/>
        </a:p>
      </dgm:t>
    </dgm:pt>
    <dgm:pt modelId="{03A6ECB0-6D4E-46A0-93C4-333FB6FD59C5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наличие специальной техники (персональный компьютер, доступ в Интернет)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1B2B837-6294-4AFE-B7FC-FCA39F62BF4C}" type="parTrans" cxnId="{3FA70EB6-29DE-4195-9209-6FA99BB0B585}">
      <dgm:prSet/>
      <dgm:spPr/>
      <dgm:t>
        <a:bodyPr/>
        <a:lstStyle/>
        <a:p>
          <a:endParaRPr lang="ru-RU"/>
        </a:p>
      </dgm:t>
    </dgm:pt>
    <dgm:pt modelId="{7B27B595-28BD-4BE5-855B-F02B942CC63F}" type="sibTrans" cxnId="{3FA70EB6-29DE-4195-9209-6FA99BB0B585}">
      <dgm:prSet/>
      <dgm:spPr/>
      <dgm:t>
        <a:bodyPr/>
        <a:lstStyle/>
        <a:p>
          <a:endParaRPr lang="ru-RU"/>
        </a:p>
      </dgm:t>
    </dgm:pt>
    <dgm:pt modelId="{EEA5B086-DF61-45DD-8F88-8A425420E1B9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недостаток практических умений и навыков работы с техникой.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A1AA916-49B5-4C71-928B-225CC0FC5A2D}" type="parTrans" cxnId="{946E4A3B-2240-4201-9EE5-8BE9083155E4}">
      <dgm:prSet/>
      <dgm:spPr/>
      <dgm:t>
        <a:bodyPr/>
        <a:lstStyle/>
        <a:p>
          <a:endParaRPr lang="ru-RU"/>
        </a:p>
      </dgm:t>
    </dgm:pt>
    <dgm:pt modelId="{EEFE0984-1315-46D0-98C5-374BEABDAEC5}" type="sibTrans" cxnId="{946E4A3B-2240-4201-9EE5-8BE9083155E4}">
      <dgm:prSet/>
      <dgm:spPr/>
      <dgm:t>
        <a:bodyPr/>
        <a:lstStyle/>
        <a:p>
          <a:endParaRPr lang="ru-RU"/>
        </a:p>
      </dgm:t>
    </dgm:pt>
    <dgm:pt modelId="{6EAA945F-A0C6-45F0-BE00-48F677220F6A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сложности восприятия информации</a:t>
          </a:r>
          <a:endParaRPr lang="ru-RU"/>
        </a:p>
      </dgm:t>
    </dgm:pt>
    <dgm:pt modelId="{D5F5CF97-B935-4A5A-863E-4231593B88E3}" type="parTrans" cxnId="{E225E60F-8789-45A7-9199-C51AD64FC02F}">
      <dgm:prSet/>
      <dgm:spPr/>
      <dgm:t>
        <a:bodyPr/>
        <a:lstStyle/>
        <a:p>
          <a:endParaRPr lang="ru-RU"/>
        </a:p>
      </dgm:t>
    </dgm:pt>
    <dgm:pt modelId="{EA5C4D0D-54B8-48B7-8156-497C50D97FC5}" type="sibTrans" cxnId="{E225E60F-8789-45A7-9199-C51AD64FC02F}">
      <dgm:prSet/>
      <dgm:spPr/>
      <dgm:t>
        <a:bodyPr/>
        <a:lstStyle/>
        <a:p>
          <a:endParaRPr lang="ru-RU"/>
        </a:p>
      </dgm:t>
    </dgm:pt>
    <dgm:pt modelId="{32871B74-1128-4AA1-B31F-F27C317789B5}" type="pres">
      <dgm:prSet presAssocID="{C8D9FD8C-DF8A-4EF2-82F0-C3F4189C5C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9EF20E-9F11-45A5-9E58-C47A0E7ACE2B}" type="pres">
      <dgm:prSet presAssocID="{8DC0880F-41DF-4400-8722-D1A49A48B0C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4C6DE-5206-4AB6-B74E-F51EE59254AA}" type="pres">
      <dgm:prSet presAssocID="{D7CD91A9-D136-4024-BA87-BDEF6CE8A2CD}" presName="sibTrans" presStyleCnt="0"/>
      <dgm:spPr/>
    </dgm:pt>
    <dgm:pt modelId="{C88964DC-7248-4363-9CE6-287EFE3F63BC}" type="pres">
      <dgm:prSet presAssocID="{03A6ECB0-6D4E-46A0-93C4-333FB6FD59C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367ED-52CE-4590-999D-01CB9C1C700A}" type="pres">
      <dgm:prSet presAssocID="{7B27B595-28BD-4BE5-855B-F02B942CC63F}" presName="sibTrans" presStyleCnt="0"/>
      <dgm:spPr/>
    </dgm:pt>
    <dgm:pt modelId="{F9A45311-3E17-4AEF-8758-28C730D02E05}" type="pres">
      <dgm:prSet presAssocID="{EEA5B086-DF61-45DD-8F88-8A425420E1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7AD58-3AB3-423A-A4E8-73C929F2DC5F}" type="pres">
      <dgm:prSet presAssocID="{EEFE0984-1315-46D0-98C5-374BEABDAEC5}" presName="sibTrans" presStyleCnt="0"/>
      <dgm:spPr/>
    </dgm:pt>
    <dgm:pt modelId="{5F236DE4-7AD9-4FFF-8E84-A1289B9F400D}" type="pres">
      <dgm:prSet presAssocID="{6EAA945F-A0C6-45F0-BE00-48F677220F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5E60F-8789-45A7-9199-C51AD64FC02F}" srcId="{C8D9FD8C-DF8A-4EF2-82F0-C3F4189C5C30}" destId="{6EAA945F-A0C6-45F0-BE00-48F677220F6A}" srcOrd="3" destOrd="0" parTransId="{D5F5CF97-B935-4A5A-863E-4231593B88E3}" sibTransId="{EA5C4D0D-54B8-48B7-8156-497C50D97FC5}"/>
    <dgm:cxn modelId="{14B9EF4C-295A-41FD-A986-4952DC910CAF}" type="presOf" srcId="{6EAA945F-A0C6-45F0-BE00-48F677220F6A}" destId="{5F236DE4-7AD9-4FFF-8E84-A1289B9F400D}" srcOrd="0" destOrd="0" presId="urn:microsoft.com/office/officeart/2005/8/layout/default#2"/>
    <dgm:cxn modelId="{E0984356-FB46-41DC-9776-1BE2A3C65C5A}" type="presOf" srcId="{8DC0880F-41DF-4400-8722-D1A49A48B0C6}" destId="{F49EF20E-9F11-45A5-9E58-C47A0E7ACE2B}" srcOrd="0" destOrd="0" presId="urn:microsoft.com/office/officeart/2005/8/layout/default#2"/>
    <dgm:cxn modelId="{3FA70EB6-29DE-4195-9209-6FA99BB0B585}" srcId="{C8D9FD8C-DF8A-4EF2-82F0-C3F4189C5C30}" destId="{03A6ECB0-6D4E-46A0-93C4-333FB6FD59C5}" srcOrd="1" destOrd="0" parTransId="{71B2B837-6294-4AFE-B7FC-FCA39F62BF4C}" sibTransId="{7B27B595-28BD-4BE5-855B-F02B942CC63F}"/>
    <dgm:cxn modelId="{A8A5324A-3810-4B40-B20C-E0B8F8F71493}" type="presOf" srcId="{EEA5B086-DF61-45DD-8F88-8A425420E1B9}" destId="{F9A45311-3E17-4AEF-8758-28C730D02E05}" srcOrd="0" destOrd="0" presId="urn:microsoft.com/office/officeart/2005/8/layout/default#2"/>
    <dgm:cxn modelId="{3E5415B5-7453-4499-91C7-5ECCBC1BAF9A}" type="presOf" srcId="{03A6ECB0-6D4E-46A0-93C4-333FB6FD59C5}" destId="{C88964DC-7248-4363-9CE6-287EFE3F63BC}" srcOrd="0" destOrd="0" presId="urn:microsoft.com/office/officeart/2005/8/layout/default#2"/>
    <dgm:cxn modelId="{946E4A3B-2240-4201-9EE5-8BE9083155E4}" srcId="{C8D9FD8C-DF8A-4EF2-82F0-C3F4189C5C30}" destId="{EEA5B086-DF61-45DD-8F88-8A425420E1B9}" srcOrd="2" destOrd="0" parTransId="{7A1AA916-49B5-4C71-928B-225CC0FC5A2D}" sibTransId="{EEFE0984-1315-46D0-98C5-374BEABDAEC5}"/>
    <dgm:cxn modelId="{C74372CD-9B23-49D7-9832-080CEC03AC4F}" type="presOf" srcId="{C8D9FD8C-DF8A-4EF2-82F0-C3F4189C5C30}" destId="{32871B74-1128-4AA1-B31F-F27C317789B5}" srcOrd="0" destOrd="0" presId="urn:microsoft.com/office/officeart/2005/8/layout/default#2"/>
    <dgm:cxn modelId="{93904B87-69A4-47E9-ACC2-792255F17D32}" srcId="{C8D9FD8C-DF8A-4EF2-82F0-C3F4189C5C30}" destId="{8DC0880F-41DF-4400-8722-D1A49A48B0C6}" srcOrd="0" destOrd="0" parTransId="{2F7C0246-6D38-4057-B918-0F572A063F0A}" sibTransId="{D7CD91A9-D136-4024-BA87-BDEF6CE8A2CD}"/>
    <dgm:cxn modelId="{A93887A3-B18D-47D8-A6C3-9FD924C496A4}" type="presParOf" srcId="{32871B74-1128-4AA1-B31F-F27C317789B5}" destId="{F49EF20E-9F11-45A5-9E58-C47A0E7ACE2B}" srcOrd="0" destOrd="0" presId="urn:microsoft.com/office/officeart/2005/8/layout/default#2"/>
    <dgm:cxn modelId="{B9479E23-DE36-4298-BFD6-9E02CB7C5BD5}" type="presParOf" srcId="{32871B74-1128-4AA1-B31F-F27C317789B5}" destId="{9144C6DE-5206-4AB6-B74E-F51EE59254AA}" srcOrd="1" destOrd="0" presId="urn:microsoft.com/office/officeart/2005/8/layout/default#2"/>
    <dgm:cxn modelId="{82C00B68-DC60-47D2-A842-5D57214D9FB0}" type="presParOf" srcId="{32871B74-1128-4AA1-B31F-F27C317789B5}" destId="{C88964DC-7248-4363-9CE6-287EFE3F63BC}" srcOrd="2" destOrd="0" presId="urn:microsoft.com/office/officeart/2005/8/layout/default#2"/>
    <dgm:cxn modelId="{973F8476-CC28-4125-ABBB-BD37DA61C916}" type="presParOf" srcId="{32871B74-1128-4AA1-B31F-F27C317789B5}" destId="{BF5367ED-52CE-4590-999D-01CB9C1C700A}" srcOrd="3" destOrd="0" presId="urn:microsoft.com/office/officeart/2005/8/layout/default#2"/>
    <dgm:cxn modelId="{07AED4D7-12B9-4517-82B9-76AEA39FAD74}" type="presParOf" srcId="{32871B74-1128-4AA1-B31F-F27C317789B5}" destId="{F9A45311-3E17-4AEF-8758-28C730D02E05}" srcOrd="4" destOrd="0" presId="urn:microsoft.com/office/officeart/2005/8/layout/default#2"/>
    <dgm:cxn modelId="{134D0607-015D-4514-B312-DBBBCDD9F1E6}" type="presParOf" srcId="{32871B74-1128-4AA1-B31F-F27C317789B5}" destId="{18C7AD58-3AB3-423A-A4E8-73C929F2DC5F}" srcOrd="5" destOrd="0" presId="urn:microsoft.com/office/officeart/2005/8/layout/default#2"/>
    <dgm:cxn modelId="{59829721-6A96-416B-B0EE-7BAE6890F98E}" type="presParOf" srcId="{32871B74-1128-4AA1-B31F-F27C317789B5}" destId="{5F236DE4-7AD9-4FFF-8E84-A1289B9F400D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8D7BD-55C5-4797-8D1D-5168B4F98313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обучение ребёнка в индивидуальном темпе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91343"/>
        <a:ext cx="2571749" cy="1543050"/>
      </dsp:txXfrm>
    </dsp:sp>
    <dsp:sp modelId="{6B9CCCDA-6A4F-4073-981B-E95189D1B219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>
              <a:latin typeface="Times New Roman" pitchFamily="18" charset="0"/>
              <a:cs typeface="Times New Roman" pitchFamily="18" charset="0"/>
            </a:rPr>
            <a:t>свобода и гибкость </a:t>
          </a:r>
          <a:endParaRPr lang="ru-RU" sz="2500" kern="1200"/>
        </a:p>
      </dsp:txBody>
      <dsp:txXfrm>
        <a:off x="2828925" y="591343"/>
        <a:ext cx="2571749" cy="1543050"/>
      </dsp:txXfrm>
    </dsp:sp>
    <dsp:sp modelId="{B8D869EC-13DB-46B0-B857-2ABA3B11334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>
              <a:latin typeface="Times New Roman" pitchFamily="18" charset="0"/>
              <a:cs typeface="Times New Roman" pitchFamily="18" charset="0"/>
            </a:rPr>
            <a:t>технологичность </a:t>
          </a:r>
          <a:endParaRPr lang="ru-RU" sz="2500" kern="1200"/>
        </a:p>
      </dsp:txBody>
      <dsp:txXfrm>
        <a:off x="5657849" y="591343"/>
        <a:ext cx="2571749" cy="1543050"/>
      </dsp:txXfrm>
    </dsp:sp>
    <dsp:sp modelId="{C3CFAD14-0CCD-4016-B180-C45CC5DB87B4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>
              <a:latin typeface="Times New Roman" pitchFamily="18" charset="0"/>
              <a:cs typeface="Times New Roman" pitchFamily="18" charset="0"/>
            </a:rPr>
            <a:t>мобильность </a:t>
          </a:r>
          <a:endParaRPr lang="ru-RU" sz="2500" kern="1200"/>
        </a:p>
      </dsp:txBody>
      <dsp:txXfrm>
        <a:off x="1414462" y="2391569"/>
        <a:ext cx="2571749" cy="1543050"/>
      </dsp:txXfrm>
    </dsp:sp>
    <dsp:sp modelId="{0464178A-5386-49D4-9BF1-1B068326C9E7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творчество </a:t>
          </a:r>
          <a:endParaRPr lang="ru-RU" sz="2500" kern="1200" dirty="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EF20E-9F11-45A5-9E58-C47A0E7ACE2B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отсутствие личного общения  ученика с педагогом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905" y="1047"/>
        <a:ext cx="3479899" cy="2087939"/>
      </dsp:txXfrm>
    </dsp:sp>
    <dsp:sp modelId="{C88964DC-7248-4363-9CE6-287EFE3F63B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наличие специальной техники (персональный компьютер, доступ в Интернет)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8794" y="1047"/>
        <a:ext cx="3479899" cy="2087939"/>
      </dsp:txXfrm>
    </dsp:sp>
    <dsp:sp modelId="{F9A45311-3E17-4AEF-8758-28C730D02E05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itchFamily="18" charset="0"/>
              <a:cs typeface="Times New Roman" pitchFamily="18" charset="0"/>
            </a:rPr>
            <a:t>недостаток практических умений и навыков работы с техникой.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905" y="2436976"/>
        <a:ext cx="3479899" cy="2087939"/>
      </dsp:txXfrm>
    </dsp:sp>
    <dsp:sp modelId="{5F236DE4-7AD9-4FFF-8E84-A1289B9F400D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itchFamily="18" charset="0"/>
              <a:cs typeface="Times New Roman" pitchFamily="18" charset="0"/>
            </a:rPr>
            <a:t>сложности восприятия информации</a:t>
          </a:r>
          <a:endParaRPr lang="ru-RU" sz="2800" kern="1200"/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89A4-885B-4160-861E-17469F24F28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7AFC-3CC8-451E-B2F1-EBBF62B1C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9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7AFC-3CC8-451E-B2F1-EBBF62B1CC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BFAD-D72A-4238-ABE1-65FBC3FFEACE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839F-7D2E-492A-8554-19EBE0D4D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31640" y="8397552"/>
            <a:ext cx="6400800" cy="100811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99592" y="3284984"/>
            <a:ext cx="7772400" cy="288032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Особенности дистанционного обучения в современном образовании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обучающихся с интеллектуальными нарушениями (УО)  лёгкой степени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                        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Сергеева Елена Александровна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                            учитель-дефектолог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МБОУ «СОШ №19»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5" descr="phot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77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2924944"/>
            <a:ext cx="6491064" cy="18002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Дистанционное обучение является  </a:t>
            </a:r>
          </a:p>
          <a:p>
            <a:pPr algn="ctr"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продуктивной формой </a:t>
            </a:r>
          </a:p>
          <a:p>
            <a:pPr algn="ctr"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 </a:t>
            </a:r>
            <a:endParaRPr lang="ru-RU" sz="9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pho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459432"/>
            <a:ext cx="91440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395536" y="3429000"/>
            <a:ext cx="158417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image-tig-classroom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34563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ds04.infourok.ru/uploads/ex/0cc6/000613bd-bac6735c/img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808312" cy="209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phot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251520" y="3284984"/>
            <a:ext cx="187220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763688" y="2132857"/>
            <a:ext cx="6408712" cy="21602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>
              <a:buNone/>
            </a:pPr>
            <a:r>
              <a:rPr lang="ru-RU" sz="1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1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 – </a:t>
            </a:r>
          </a:p>
          <a:p>
            <a:pPr algn="ctr">
              <a:buNone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это взаимодействие учителя и </a:t>
            </a:r>
          </a:p>
          <a:p>
            <a:pPr algn="ctr">
              <a:buNone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обучающихся между собой на </a:t>
            </a:r>
          </a:p>
          <a:p>
            <a:pPr algn="ctr">
              <a:buNone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расстоянии </a:t>
            </a:r>
            <a:endParaRPr lang="ru-RU" sz="1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дистанционного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доступа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 к учебным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материалам 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методическим ресурсам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1844824"/>
            <a:ext cx="144016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1916832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96136" y="2924944"/>
            <a:ext cx="3347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возможности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умственных 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творческих способностей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обучающихся.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3068961"/>
            <a:ext cx="2160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комфортности обучения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932040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pho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Плюсы дистанционного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обучения: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" descr="photo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Сложность использования дистанционных технологий: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" descr="photo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Дидактические возможности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цифровой образовательной среды: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pic>
        <p:nvPicPr>
          <p:cNvPr id="7" name="Picture 15" descr="pho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55576" y="2492896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целостность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2492896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открытость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4293096"/>
            <a:ext cx="216024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визуализация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2420888"/>
            <a:ext cx="32403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 к разнообразным источникам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19872" y="4293096"/>
            <a:ext cx="3096344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интерактивность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Психологические особенности обучающихся с умственной отсталостью: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непредсказуемость реакции на информацию;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неусидчивость;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трудность концентрации внимания 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утомляемости;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ориентация на наглядность при обучении обучающихся</a:t>
            </a:r>
          </a:p>
          <a:p>
            <a:endParaRPr lang="ru-RU" dirty="0"/>
          </a:p>
        </p:txBody>
      </p:sp>
      <p:pic>
        <p:nvPicPr>
          <p:cNvPr id="4" name="Picture 5" descr="pho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pho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7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Практические занятия, имеют коррекционную направленность, что подразумевает: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780928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работу в онлайн-режиме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2780928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Организацию обязательной обратной связи с учителем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2708920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низкий уровень сложности учебного материала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4653136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Консультации педагога-психолога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4365104"/>
            <a:ext cx="27363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Разработку индивидуальных заданий с учётом возможностей обучающихся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4437112"/>
            <a:ext cx="213853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Пошаговую форму подачи материала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организации дистанционного обучения УО, при конструировании занятий, подборе материала должна учитываться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специфика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–педагогического фактора общения в сети, как особого вида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коммуникации;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трудности отдельно взятого обучающегося, обусловленное недостатками внимания, низким уровнем учебной мотивации и общей познавательной пассивностью.</a:t>
            </a:r>
          </a:p>
        </p:txBody>
      </p:sp>
      <p:pic>
        <p:nvPicPr>
          <p:cNvPr id="6" name="Picture 5" descr="pho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212</Words>
  <Application>Microsoft Office PowerPoint</Application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Особенности дистанционного обучения в современном образовании обучающихся с интеллектуальными нарушениями (УО)  лёгкой степени                             Сергеева Елена Александровна                                       учитель-дефектолог                                          МБОУ «СОШ №19» </vt:lpstr>
      <vt:lpstr>          </vt:lpstr>
      <vt:lpstr>    Задачи дистанционного  обучения </vt:lpstr>
      <vt:lpstr>   Плюсы дистанционного  обучения:</vt:lpstr>
      <vt:lpstr>  Сложность использования дистанционных технологий:</vt:lpstr>
      <vt:lpstr>   Дидактические возможности  цифровой образовательной среды: </vt:lpstr>
      <vt:lpstr> Психологические особенности обучающихся с умственной отсталостью: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дистанционного обучения  в современном образовании  обучающихся с  интеллектуальными нарушениями (УО)  лёгкой степени</dc:title>
  <dc:creator>User</dc:creator>
  <cp:lastModifiedBy>GordeevAV</cp:lastModifiedBy>
  <cp:revision>74</cp:revision>
  <dcterms:created xsi:type="dcterms:W3CDTF">2020-11-24T12:29:19Z</dcterms:created>
  <dcterms:modified xsi:type="dcterms:W3CDTF">2021-08-23T05:00:58Z</dcterms:modified>
</cp:coreProperties>
</file>